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56" r:id="rId2"/>
    <p:sldId id="316" r:id="rId3"/>
    <p:sldId id="257" r:id="rId4"/>
    <p:sldId id="258" r:id="rId5"/>
    <p:sldId id="298" r:id="rId6"/>
    <p:sldId id="309" r:id="rId7"/>
    <p:sldId id="310" r:id="rId8"/>
    <p:sldId id="311" r:id="rId9"/>
    <p:sldId id="312" r:id="rId10"/>
    <p:sldId id="314" r:id="rId11"/>
    <p:sldId id="313" r:id="rId12"/>
    <p:sldId id="299" r:id="rId13"/>
    <p:sldId id="301" r:id="rId14"/>
    <p:sldId id="261" r:id="rId15"/>
    <p:sldId id="297" r:id="rId16"/>
    <p:sldId id="302" r:id="rId17"/>
    <p:sldId id="315" r:id="rId18"/>
    <p:sldId id="259" r:id="rId19"/>
    <p:sldId id="262" r:id="rId20"/>
    <p:sldId id="305" r:id="rId21"/>
    <p:sldId id="304" r:id="rId22"/>
    <p:sldId id="303" r:id="rId23"/>
    <p:sldId id="268" r:id="rId24"/>
    <p:sldId id="269" r:id="rId25"/>
    <p:sldId id="270" r:id="rId26"/>
    <p:sldId id="271" r:id="rId27"/>
    <p:sldId id="272" r:id="rId28"/>
    <p:sldId id="273" r:id="rId29"/>
  </p:sldIdLst>
  <p:sldSz cx="12192000" cy="6858000"/>
  <p:notesSz cx="6858000" cy="9144000"/>
  <p:defaultTextStyle>
    <a:defPPr>
      <a:defRPr lang="ca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BACC6"/>
    <a:srgbClr val="FFCC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7" d="100"/>
          <a:sy n="67" d="100"/>
        </p:scale>
        <p:origin x="83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idor de capçaler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a-ES"/>
          </a:p>
        </p:txBody>
      </p:sp>
      <p:sp>
        <p:nvSpPr>
          <p:cNvPr id="3" name="Contenidor de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B5A1D7-7DE2-40C9-8E5B-98BEE27474DD}" type="datetimeFigureOut">
              <a:rPr lang="ca-ES" smtClean="0"/>
              <a:t>29/1/2024</a:t>
            </a:fld>
            <a:endParaRPr lang="ca-ES"/>
          </a:p>
        </p:txBody>
      </p:sp>
      <p:sp>
        <p:nvSpPr>
          <p:cNvPr id="4" name="Contenidor d'imatge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a-ES"/>
          </a:p>
        </p:txBody>
      </p:sp>
      <p:sp>
        <p:nvSpPr>
          <p:cNvPr id="5" name="Contenidor de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ca-ES"/>
              <a:t>Feu clic per editar els estils del text del patró</a:t>
            </a:r>
          </a:p>
          <a:p>
            <a:pPr lvl="1"/>
            <a:r>
              <a:rPr lang="ca-ES"/>
              <a:t>Segon nivell</a:t>
            </a:r>
          </a:p>
          <a:p>
            <a:pPr lvl="2"/>
            <a:r>
              <a:rPr lang="ca-ES"/>
              <a:t>Tercer nivell</a:t>
            </a:r>
          </a:p>
          <a:p>
            <a:pPr lvl="3"/>
            <a:r>
              <a:rPr lang="ca-ES"/>
              <a:t>Quart nivell</a:t>
            </a:r>
          </a:p>
          <a:p>
            <a:pPr lvl="4"/>
            <a:r>
              <a:rPr lang="ca-ES"/>
              <a:t>Cinquè nivell</a:t>
            </a:r>
          </a:p>
        </p:txBody>
      </p:sp>
      <p:sp>
        <p:nvSpPr>
          <p:cNvPr id="6" name="Contenidor de peu de pà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a-ES"/>
          </a:p>
        </p:txBody>
      </p:sp>
      <p:sp>
        <p:nvSpPr>
          <p:cNvPr id="7" name="Conteni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E454C8-A037-4564-9976-455A32EF13BD}" type="slidenum">
              <a:rPr lang="ca-ES" smtClean="0"/>
              <a:t>‹#›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35985803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idor d'imatge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ontenidor de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a-ES" dirty="0"/>
          </a:p>
        </p:txBody>
      </p:sp>
      <p:sp>
        <p:nvSpPr>
          <p:cNvPr id="4" name="Conteni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E454C8-A037-4564-9976-455A32EF13BD}" type="slidenum">
              <a:rPr lang="ca-ES" smtClean="0"/>
              <a:t>12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13669386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idor d'imatge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ontenidor de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a-ES" dirty="0"/>
          </a:p>
        </p:txBody>
      </p:sp>
      <p:sp>
        <p:nvSpPr>
          <p:cNvPr id="4" name="Conteni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E454C8-A037-4564-9976-455A32EF13BD}" type="slidenum">
              <a:rPr lang="ca-ES" smtClean="0"/>
              <a:t>13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28373988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bb4432a46f_0_65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g1bb4432a46f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1bb4432a46f_0_83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g1bb4432a46f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bb4432a46f_0_94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g1bb4432a46f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bb4432a46f_0_105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g1bb4432a46f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1bb4432a46f_0_116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g1bb4432a46f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beb763b202_0_16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g1beb763b202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1">
            <a:extLst>
              <a:ext uri="{FF2B5EF4-FFF2-40B4-BE49-F238E27FC236}">
                <a16:creationId xmlns:a16="http://schemas.microsoft.com/office/drawing/2014/main" id="{AF625BA9-BDA0-5AF1-64EC-D4350F6A24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ca-ES"/>
              <a:t>Feu clic aquí per editar l'estil</a:t>
            </a:r>
          </a:p>
        </p:txBody>
      </p:sp>
      <p:sp>
        <p:nvSpPr>
          <p:cNvPr id="3" name="Subtítol 2">
            <a:extLst>
              <a:ext uri="{FF2B5EF4-FFF2-40B4-BE49-F238E27FC236}">
                <a16:creationId xmlns:a16="http://schemas.microsoft.com/office/drawing/2014/main" id="{7B909BFE-9312-238E-D4A2-3376F72167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a-ES"/>
              <a:t>Feu clic aquí per editar l'estil de subtítols del patró</a:t>
            </a:r>
          </a:p>
        </p:txBody>
      </p:sp>
      <p:sp>
        <p:nvSpPr>
          <p:cNvPr id="4" name="Contenidor de data 3">
            <a:extLst>
              <a:ext uri="{FF2B5EF4-FFF2-40B4-BE49-F238E27FC236}">
                <a16:creationId xmlns:a16="http://schemas.microsoft.com/office/drawing/2014/main" id="{7494E0DA-EA4D-B660-5F73-A222E9062B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69408"/>
            <a:ext cx="2743200" cy="365125"/>
          </a:xfrm>
          <a:prstGeom prst="rect">
            <a:avLst/>
          </a:prstGeom>
        </p:spPr>
        <p:txBody>
          <a:bodyPr/>
          <a:lstStyle/>
          <a:p>
            <a:fld id="{0A21C07C-BEF8-45FD-8E25-ADF0081FF814}" type="datetime1">
              <a:rPr lang="ca-ES" smtClean="0"/>
              <a:t>29/1/2024</a:t>
            </a:fld>
            <a:endParaRPr lang="ca-ES"/>
          </a:p>
        </p:txBody>
      </p:sp>
      <p:sp>
        <p:nvSpPr>
          <p:cNvPr id="5" name="Contenidor de peu de pàgina 4">
            <a:extLst>
              <a:ext uri="{FF2B5EF4-FFF2-40B4-BE49-F238E27FC236}">
                <a16:creationId xmlns:a16="http://schemas.microsoft.com/office/drawing/2014/main" id="{F23A47B6-1ACE-D9D8-0628-8375276D5C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a-ES"/>
              <a:t>@carles_ab_26</a:t>
            </a:r>
          </a:p>
        </p:txBody>
      </p:sp>
      <p:sp>
        <p:nvSpPr>
          <p:cNvPr id="6" name="Contenidor de número de diapositiva 5">
            <a:extLst>
              <a:ext uri="{FF2B5EF4-FFF2-40B4-BE49-F238E27FC236}">
                <a16:creationId xmlns:a16="http://schemas.microsoft.com/office/drawing/2014/main" id="{759920E6-D3F7-11BF-6510-F187CE4A2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A54D57C-CB99-4AD3-B3A6-493C30DA7517}" type="slidenum">
              <a:rPr lang="ca-ES" smtClean="0"/>
              <a:t>‹#›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4399114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ol i text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1">
            <a:extLst>
              <a:ext uri="{FF2B5EF4-FFF2-40B4-BE49-F238E27FC236}">
                <a16:creationId xmlns:a16="http://schemas.microsoft.com/office/drawing/2014/main" id="{3DF669BF-2138-A795-44E8-F0C0ACAF6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/>
              <a:t>Feu clic aquí per editar l'estil</a:t>
            </a:r>
          </a:p>
        </p:txBody>
      </p:sp>
      <p:sp>
        <p:nvSpPr>
          <p:cNvPr id="3" name="Contenidor de text vertical 2">
            <a:extLst>
              <a:ext uri="{FF2B5EF4-FFF2-40B4-BE49-F238E27FC236}">
                <a16:creationId xmlns:a16="http://schemas.microsoft.com/office/drawing/2014/main" id="{ED590CBE-B096-049A-A2C0-180BA426A1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ca-ES"/>
              <a:t>Feu clic per editar els estils del text del patró</a:t>
            </a:r>
          </a:p>
          <a:p>
            <a:pPr lvl="1"/>
            <a:r>
              <a:rPr lang="ca-ES"/>
              <a:t>Segon nivell</a:t>
            </a:r>
          </a:p>
          <a:p>
            <a:pPr lvl="2"/>
            <a:r>
              <a:rPr lang="ca-ES"/>
              <a:t>Tercer nivell</a:t>
            </a:r>
          </a:p>
          <a:p>
            <a:pPr lvl="3"/>
            <a:r>
              <a:rPr lang="ca-ES"/>
              <a:t>Quart nivell</a:t>
            </a:r>
          </a:p>
          <a:p>
            <a:pPr lvl="4"/>
            <a:r>
              <a:rPr lang="ca-ES"/>
              <a:t>Cinquè nivell</a:t>
            </a:r>
          </a:p>
        </p:txBody>
      </p:sp>
      <p:sp>
        <p:nvSpPr>
          <p:cNvPr id="4" name="Contenidor de data 3">
            <a:extLst>
              <a:ext uri="{FF2B5EF4-FFF2-40B4-BE49-F238E27FC236}">
                <a16:creationId xmlns:a16="http://schemas.microsoft.com/office/drawing/2014/main" id="{C58322F7-D7DF-3366-3752-9471CD57215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69408"/>
            <a:ext cx="2743200" cy="365125"/>
          </a:xfrm>
          <a:prstGeom prst="rect">
            <a:avLst/>
          </a:prstGeom>
        </p:spPr>
        <p:txBody>
          <a:bodyPr/>
          <a:lstStyle/>
          <a:p>
            <a:fld id="{11E1E9D6-8C8A-4E41-B090-8B082306A3F6}" type="datetime1">
              <a:rPr lang="ca-ES" smtClean="0"/>
              <a:t>29/1/2024</a:t>
            </a:fld>
            <a:endParaRPr lang="ca-ES"/>
          </a:p>
        </p:txBody>
      </p:sp>
      <p:sp>
        <p:nvSpPr>
          <p:cNvPr id="5" name="Contenidor de peu de pàgina 4">
            <a:extLst>
              <a:ext uri="{FF2B5EF4-FFF2-40B4-BE49-F238E27FC236}">
                <a16:creationId xmlns:a16="http://schemas.microsoft.com/office/drawing/2014/main" id="{60B8FEBB-6CE9-E5AA-3D47-C98DFA64EE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a-ES"/>
              <a:t>@carles_ab_26</a:t>
            </a:r>
          </a:p>
        </p:txBody>
      </p:sp>
      <p:sp>
        <p:nvSpPr>
          <p:cNvPr id="6" name="Contenidor de número de diapositiva 5">
            <a:extLst>
              <a:ext uri="{FF2B5EF4-FFF2-40B4-BE49-F238E27FC236}">
                <a16:creationId xmlns:a16="http://schemas.microsoft.com/office/drawing/2014/main" id="{540D50D0-0953-7902-9FD0-210984AA60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88182"/>
            <a:ext cx="2743200" cy="365125"/>
          </a:xfrm>
          <a:prstGeom prst="rect">
            <a:avLst/>
          </a:prstGeom>
        </p:spPr>
        <p:txBody>
          <a:bodyPr/>
          <a:lstStyle/>
          <a:p>
            <a:fld id="{1A54D57C-CB99-4AD3-B3A6-493C30DA7517}" type="slidenum">
              <a:rPr lang="ca-ES" smtClean="0"/>
              <a:t>‹#›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3442930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ol vertical i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vertical 1">
            <a:extLst>
              <a:ext uri="{FF2B5EF4-FFF2-40B4-BE49-F238E27FC236}">
                <a16:creationId xmlns:a16="http://schemas.microsoft.com/office/drawing/2014/main" id="{C39508B7-C211-2063-AA78-4485E2BBB7D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ca-ES"/>
              <a:t>Feu clic aquí per editar l'estil</a:t>
            </a:r>
          </a:p>
        </p:txBody>
      </p:sp>
      <p:sp>
        <p:nvSpPr>
          <p:cNvPr id="3" name="Contenidor de text vertical 2">
            <a:extLst>
              <a:ext uri="{FF2B5EF4-FFF2-40B4-BE49-F238E27FC236}">
                <a16:creationId xmlns:a16="http://schemas.microsoft.com/office/drawing/2014/main" id="{20620D89-9F22-90CE-4A36-BBCF3B5A03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ca-ES"/>
              <a:t>Feu clic per editar els estils del text del patró</a:t>
            </a:r>
          </a:p>
          <a:p>
            <a:pPr lvl="1"/>
            <a:r>
              <a:rPr lang="ca-ES"/>
              <a:t>Segon nivell</a:t>
            </a:r>
          </a:p>
          <a:p>
            <a:pPr lvl="2"/>
            <a:r>
              <a:rPr lang="ca-ES"/>
              <a:t>Tercer nivell</a:t>
            </a:r>
          </a:p>
          <a:p>
            <a:pPr lvl="3"/>
            <a:r>
              <a:rPr lang="ca-ES"/>
              <a:t>Quart nivell</a:t>
            </a:r>
          </a:p>
          <a:p>
            <a:pPr lvl="4"/>
            <a:r>
              <a:rPr lang="ca-ES"/>
              <a:t>Cinquè nivell</a:t>
            </a:r>
          </a:p>
        </p:txBody>
      </p:sp>
      <p:sp>
        <p:nvSpPr>
          <p:cNvPr id="4" name="Contenidor de data 3">
            <a:extLst>
              <a:ext uri="{FF2B5EF4-FFF2-40B4-BE49-F238E27FC236}">
                <a16:creationId xmlns:a16="http://schemas.microsoft.com/office/drawing/2014/main" id="{64133F6D-EB55-3993-3C00-0E3A2331E36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69408"/>
            <a:ext cx="2743200" cy="365125"/>
          </a:xfrm>
          <a:prstGeom prst="rect">
            <a:avLst/>
          </a:prstGeom>
        </p:spPr>
        <p:txBody>
          <a:bodyPr/>
          <a:lstStyle/>
          <a:p>
            <a:fld id="{914B0682-322D-4B35-99FA-B8B9CFE52350}" type="datetime1">
              <a:rPr lang="ca-ES" smtClean="0"/>
              <a:t>29/1/2024</a:t>
            </a:fld>
            <a:endParaRPr lang="ca-ES"/>
          </a:p>
        </p:txBody>
      </p:sp>
      <p:sp>
        <p:nvSpPr>
          <p:cNvPr id="5" name="Contenidor de peu de pàgina 4">
            <a:extLst>
              <a:ext uri="{FF2B5EF4-FFF2-40B4-BE49-F238E27FC236}">
                <a16:creationId xmlns:a16="http://schemas.microsoft.com/office/drawing/2014/main" id="{E95A9E87-9BD1-069B-B949-865BE3FAE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a-ES"/>
              <a:t>@carles_ab_26</a:t>
            </a:r>
          </a:p>
        </p:txBody>
      </p:sp>
      <p:sp>
        <p:nvSpPr>
          <p:cNvPr id="6" name="Contenidor de número de diapositiva 5">
            <a:extLst>
              <a:ext uri="{FF2B5EF4-FFF2-40B4-BE49-F238E27FC236}">
                <a16:creationId xmlns:a16="http://schemas.microsoft.com/office/drawing/2014/main" id="{E66083E3-513E-6393-9E6B-5699E9D9A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88182"/>
            <a:ext cx="2743200" cy="365125"/>
          </a:xfrm>
          <a:prstGeom prst="rect">
            <a:avLst/>
          </a:prstGeom>
        </p:spPr>
        <p:txBody>
          <a:bodyPr/>
          <a:lstStyle/>
          <a:p>
            <a:fld id="{1A54D57C-CB99-4AD3-B3A6-493C30DA7517}" type="slidenum">
              <a:rPr lang="ca-ES" smtClean="0"/>
              <a:t>‹#›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17559906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ol i objec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1">
            <a:extLst>
              <a:ext uri="{FF2B5EF4-FFF2-40B4-BE49-F238E27FC236}">
                <a16:creationId xmlns:a16="http://schemas.microsoft.com/office/drawing/2014/main" id="{90BBBF3F-7A49-D7D8-2DBA-8ABD05C45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/>
              <a:t>Feu clic aquí per editar l'estil</a:t>
            </a:r>
          </a:p>
        </p:txBody>
      </p:sp>
      <p:sp>
        <p:nvSpPr>
          <p:cNvPr id="3" name="Contenidor de contingut 2">
            <a:extLst>
              <a:ext uri="{FF2B5EF4-FFF2-40B4-BE49-F238E27FC236}">
                <a16:creationId xmlns:a16="http://schemas.microsoft.com/office/drawing/2014/main" id="{E36B765A-4B18-51CD-7F31-2D2B620760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a-ES"/>
              <a:t>Feu clic per editar els estils del text del patró</a:t>
            </a:r>
          </a:p>
          <a:p>
            <a:pPr lvl="1"/>
            <a:r>
              <a:rPr lang="ca-ES"/>
              <a:t>Segon nivell</a:t>
            </a:r>
          </a:p>
          <a:p>
            <a:pPr lvl="2"/>
            <a:r>
              <a:rPr lang="ca-ES"/>
              <a:t>Tercer nivell</a:t>
            </a:r>
          </a:p>
          <a:p>
            <a:pPr lvl="3"/>
            <a:r>
              <a:rPr lang="ca-ES"/>
              <a:t>Quart nivell</a:t>
            </a:r>
          </a:p>
          <a:p>
            <a:pPr lvl="4"/>
            <a:r>
              <a:rPr lang="ca-ES"/>
              <a:t>Cinquè nivell</a:t>
            </a:r>
          </a:p>
        </p:txBody>
      </p:sp>
      <p:sp>
        <p:nvSpPr>
          <p:cNvPr id="4" name="Contenidor de data 3">
            <a:extLst>
              <a:ext uri="{FF2B5EF4-FFF2-40B4-BE49-F238E27FC236}">
                <a16:creationId xmlns:a16="http://schemas.microsoft.com/office/drawing/2014/main" id="{23B72D88-D6FE-5311-F15A-E21A08F6611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69408"/>
            <a:ext cx="2743200" cy="365125"/>
          </a:xfrm>
          <a:prstGeom prst="rect">
            <a:avLst/>
          </a:prstGeom>
        </p:spPr>
        <p:txBody>
          <a:bodyPr/>
          <a:lstStyle/>
          <a:p>
            <a:fld id="{CC926FC6-996B-45A6-BA68-3BB73B685C14}" type="datetime1">
              <a:rPr lang="ca-ES" smtClean="0"/>
              <a:t>29/1/2024</a:t>
            </a:fld>
            <a:endParaRPr lang="ca-ES"/>
          </a:p>
        </p:txBody>
      </p:sp>
      <p:sp>
        <p:nvSpPr>
          <p:cNvPr id="5" name="Contenidor de peu de pàgina 4">
            <a:extLst>
              <a:ext uri="{FF2B5EF4-FFF2-40B4-BE49-F238E27FC236}">
                <a16:creationId xmlns:a16="http://schemas.microsoft.com/office/drawing/2014/main" id="{8D0861AC-E19B-A676-C7EF-21E6BF081B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a-ES"/>
              <a:t>@carles_ab_26</a:t>
            </a:r>
          </a:p>
        </p:txBody>
      </p:sp>
      <p:sp>
        <p:nvSpPr>
          <p:cNvPr id="6" name="Contenidor de número de diapositiva 5">
            <a:extLst>
              <a:ext uri="{FF2B5EF4-FFF2-40B4-BE49-F238E27FC236}">
                <a16:creationId xmlns:a16="http://schemas.microsoft.com/office/drawing/2014/main" id="{4AFA9637-AAC4-4F54-32BB-B06645562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88182"/>
            <a:ext cx="2743200" cy="365125"/>
          </a:xfrm>
          <a:prstGeom prst="rect">
            <a:avLst/>
          </a:prstGeom>
        </p:spPr>
        <p:txBody>
          <a:bodyPr/>
          <a:lstStyle/>
          <a:p>
            <a:fld id="{1A54D57C-CB99-4AD3-B3A6-493C30DA7517}" type="slidenum">
              <a:rPr lang="ca-ES" smtClean="0"/>
              <a:t>‹#›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39497203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pçalera de la secci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1">
            <a:extLst>
              <a:ext uri="{FF2B5EF4-FFF2-40B4-BE49-F238E27FC236}">
                <a16:creationId xmlns:a16="http://schemas.microsoft.com/office/drawing/2014/main" id="{D3139657-85DD-A43C-A543-7902BC81CD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ca-ES"/>
              <a:t>Feu clic aquí per editar l'estil</a:t>
            </a:r>
          </a:p>
        </p:txBody>
      </p:sp>
      <p:sp>
        <p:nvSpPr>
          <p:cNvPr id="3" name="Contenidor de text 2">
            <a:extLst>
              <a:ext uri="{FF2B5EF4-FFF2-40B4-BE49-F238E27FC236}">
                <a16:creationId xmlns:a16="http://schemas.microsoft.com/office/drawing/2014/main" id="{37355C8A-C4FD-B8F9-B898-ED5C73811F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a-ES"/>
              <a:t>Feu clic per editar els estils del text del patró</a:t>
            </a:r>
          </a:p>
        </p:txBody>
      </p:sp>
      <p:sp>
        <p:nvSpPr>
          <p:cNvPr id="4" name="Contenidor de data 3">
            <a:extLst>
              <a:ext uri="{FF2B5EF4-FFF2-40B4-BE49-F238E27FC236}">
                <a16:creationId xmlns:a16="http://schemas.microsoft.com/office/drawing/2014/main" id="{F094DD1B-C396-B901-EA8F-B4451DCDE28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69408"/>
            <a:ext cx="2743200" cy="365125"/>
          </a:xfrm>
          <a:prstGeom prst="rect">
            <a:avLst/>
          </a:prstGeom>
        </p:spPr>
        <p:txBody>
          <a:bodyPr/>
          <a:lstStyle/>
          <a:p>
            <a:fld id="{5601FC01-DDA3-47A4-A94F-B87BE51C9E09}" type="datetime1">
              <a:rPr lang="ca-ES" smtClean="0"/>
              <a:t>29/1/2024</a:t>
            </a:fld>
            <a:endParaRPr lang="ca-ES"/>
          </a:p>
        </p:txBody>
      </p:sp>
      <p:sp>
        <p:nvSpPr>
          <p:cNvPr id="5" name="Contenidor de peu de pàgina 4">
            <a:extLst>
              <a:ext uri="{FF2B5EF4-FFF2-40B4-BE49-F238E27FC236}">
                <a16:creationId xmlns:a16="http://schemas.microsoft.com/office/drawing/2014/main" id="{CADF0F2C-6C6E-FC26-B161-B0529F8BFF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a-ES"/>
              <a:t>@carles_ab_26</a:t>
            </a:r>
          </a:p>
        </p:txBody>
      </p:sp>
      <p:sp>
        <p:nvSpPr>
          <p:cNvPr id="6" name="Contenidor de número de diapositiva 5">
            <a:extLst>
              <a:ext uri="{FF2B5EF4-FFF2-40B4-BE49-F238E27FC236}">
                <a16:creationId xmlns:a16="http://schemas.microsoft.com/office/drawing/2014/main" id="{027A0C6F-1AF4-FA28-5ED1-40D30E7548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88182"/>
            <a:ext cx="2743200" cy="365125"/>
          </a:xfrm>
          <a:prstGeom prst="rect">
            <a:avLst/>
          </a:prstGeom>
        </p:spPr>
        <p:txBody>
          <a:bodyPr/>
          <a:lstStyle/>
          <a:p>
            <a:fld id="{1A54D57C-CB99-4AD3-B3A6-493C30DA7517}" type="slidenum">
              <a:rPr lang="ca-ES" smtClean="0"/>
              <a:t>‹#›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13690610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c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1">
            <a:extLst>
              <a:ext uri="{FF2B5EF4-FFF2-40B4-BE49-F238E27FC236}">
                <a16:creationId xmlns:a16="http://schemas.microsoft.com/office/drawing/2014/main" id="{41141F44-2FE7-8672-3380-DEECF397F4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/>
              <a:t>Feu clic aquí per editar l'estil</a:t>
            </a:r>
          </a:p>
        </p:txBody>
      </p:sp>
      <p:sp>
        <p:nvSpPr>
          <p:cNvPr id="3" name="Contenidor de contingut 2">
            <a:extLst>
              <a:ext uri="{FF2B5EF4-FFF2-40B4-BE49-F238E27FC236}">
                <a16:creationId xmlns:a16="http://schemas.microsoft.com/office/drawing/2014/main" id="{7A86C8D8-6199-8E1E-7576-AE342375FB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ca-ES"/>
              <a:t>Feu clic per editar els estils del text del patró</a:t>
            </a:r>
          </a:p>
          <a:p>
            <a:pPr lvl="1"/>
            <a:r>
              <a:rPr lang="ca-ES"/>
              <a:t>Segon nivell</a:t>
            </a:r>
          </a:p>
          <a:p>
            <a:pPr lvl="2"/>
            <a:r>
              <a:rPr lang="ca-ES"/>
              <a:t>Tercer nivell</a:t>
            </a:r>
          </a:p>
          <a:p>
            <a:pPr lvl="3"/>
            <a:r>
              <a:rPr lang="ca-ES"/>
              <a:t>Quart nivell</a:t>
            </a:r>
          </a:p>
          <a:p>
            <a:pPr lvl="4"/>
            <a:r>
              <a:rPr lang="ca-ES"/>
              <a:t>Cinquè nivell</a:t>
            </a:r>
          </a:p>
        </p:txBody>
      </p:sp>
      <p:sp>
        <p:nvSpPr>
          <p:cNvPr id="4" name="Contenidor de contingut 3">
            <a:extLst>
              <a:ext uri="{FF2B5EF4-FFF2-40B4-BE49-F238E27FC236}">
                <a16:creationId xmlns:a16="http://schemas.microsoft.com/office/drawing/2014/main" id="{A96BBA73-2795-89B2-8FAE-77CD2E420E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ca-ES"/>
              <a:t>Feu clic per editar els estils del text del patró</a:t>
            </a:r>
          </a:p>
          <a:p>
            <a:pPr lvl="1"/>
            <a:r>
              <a:rPr lang="ca-ES"/>
              <a:t>Segon nivell</a:t>
            </a:r>
          </a:p>
          <a:p>
            <a:pPr lvl="2"/>
            <a:r>
              <a:rPr lang="ca-ES"/>
              <a:t>Tercer nivell</a:t>
            </a:r>
          </a:p>
          <a:p>
            <a:pPr lvl="3"/>
            <a:r>
              <a:rPr lang="ca-ES"/>
              <a:t>Quart nivell</a:t>
            </a:r>
          </a:p>
          <a:p>
            <a:pPr lvl="4"/>
            <a:r>
              <a:rPr lang="ca-ES"/>
              <a:t>Cinquè nivell</a:t>
            </a:r>
          </a:p>
        </p:txBody>
      </p:sp>
      <p:sp>
        <p:nvSpPr>
          <p:cNvPr id="5" name="Contenidor de data 4">
            <a:extLst>
              <a:ext uri="{FF2B5EF4-FFF2-40B4-BE49-F238E27FC236}">
                <a16:creationId xmlns:a16="http://schemas.microsoft.com/office/drawing/2014/main" id="{2BA0F14B-1467-EDB5-892F-F733815F92A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69408"/>
            <a:ext cx="2743200" cy="365125"/>
          </a:xfrm>
          <a:prstGeom prst="rect">
            <a:avLst/>
          </a:prstGeom>
        </p:spPr>
        <p:txBody>
          <a:bodyPr/>
          <a:lstStyle/>
          <a:p>
            <a:fld id="{DF6E47AA-D740-401C-BA99-08CA7D2C6B3E}" type="datetime1">
              <a:rPr lang="ca-ES" smtClean="0"/>
              <a:t>29/1/2024</a:t>
            </a:fld>
            <a:endParaRPr lang="ca-ES"/>
          </a:p>
        </p:txBody>
      </p:sp>
      <p:sp>
        <p:nvSpPr>
          <p:cNvPr id="6" name="Contenidor de peu de pàgina 5">
            <a:extLst>
              <a:ext uri="{FF2B5EF4-FFF2-40B4-BE49-F238E27FC236}">
                <a16:creationId xmlns:a16="http://schemas.microsoft.com/office/drawing/2014/main" id="{BBEE00D1-7314-734D-6D24-6810705151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a-ES"/>
              <a:t>@carles_ab_26</a:t>
            </a:r>
          </a:p>
        </p:txBody>
      </p:sp>
      <p:sp>
        <p:nvSpPr>
          <p:cNvPr id="7" name="Contenidor de número de diapositiva 6">
            <a:extLst>
              <a:ext uri="{FF2B5EF4-FFF2-40B4-BE49-F238E27FC236}">
                <a16:creationId xmlns:a16="http://schemas.microsoft.com/office/drawing/2014/main" id="{6345AB1A-1419-95F1-C46B-BC75E650C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88182"/>
            <a:ext cx="2743200" cy="365125"/>
          </a:xfrm>
          <a:prstGeom prst="rect">
            <a:avLst/>
          </a:prstGeom>
        </p:spPr>
        <p:txBody>
          <a:bodyPr/>
          <a:lstStyle/>
          <a:p>
            <a:fld id="{1A54D57C-CB99-4AD3-B3A6-493C30DA7517}" type="slidenum">
              <a:rPr lang="ca-ES" smtClean="0"/>
              <a:t>‹#›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37967593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1">
            <a:extLst>
              <a:ext uri="{FF2B5EF4-FFF2-40B4-BE49-F238E27FC236}">
                <a16:creationId xmlns:a16="http://schemas.microsoft.com/office/drawing/2014/main" id="{FD8D37EB-D118-8D8E-1E38-9A49B5625C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ca-ES"/>
              <a:t>Feu clic aquí per editar l'estil</a:t>
            </a:r>
          </a:p>
        </p:txBody>
      </p:sp>
      <p:sp>
        <p:nvSpPr>
          <p:cNvPr id="3" name="Contenidor de text 2">
            <a:extLst>
              <a:ext uri="{FF2B5EF4-FFF2-40B4-BE49-F238E27FC236}">
                <a16:creationId xmlns:a16="http://schemas.microsoft.com/office/drawing/2014/main" id="{678D9BA6-F210-6CDD-596E-241DCA259E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a-ES"/>
              <a:t>Feu clic per editar els estils del text del patró</a:t>
            </a:r>
          </a:p>
        </p:txBody>
      </p:sp>
      <p:sp>
        <p:nvSpPr>
          <p:cNvPr id="4" name="Contenidor de contingut 3">
            <a:extLst>
              <a:ext uri="{FF2B5EF4-FFF2-40B4-BE49-F238E27FC236}">
                <a16:creationId xmlns:a16="http://schemas.microsoft.com/office/drawing/2014/main" id="{AE61E058-3165-97D1-8318-4C1F1E915F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ca-ES"/>
              <a:t>Feu clic per editar els estils del text del patró</a:t>
            </a:r>
          </a:p>
          <a:p>
            <a:pPr lvl="1"/>
            <a:r>
              <a:rPr lang="ca-ES"/>
              <a:t>Segon nivell</a:t>
            </a:r>
          </a:p>
          <a:p>
            <a:pPr lvl="2"/>
            <a:r>
              <a:rPr lang="ca-ES"/>
              <a:t>Tercer nivell</a:t>
            </a:r>
          </a:p>
          <a:p>
            <a:pPr lvl="3"/>
            <a:r>
              <a:rPr lang="ca-ES"/>
              <a:t>Quart nivell</a:t>
            </a:r>
          </a:p>
          <a:p>
            <a:pPr lvl="4"/>
            <a:r>
              <a:rPr lang="ca-ES"/>
              <a:t>Cinquè nivell</a:t>
            </a:r>
          </a:p>
        </p:txBody>
      </p:sp>
      <p:sp>
        <p:nvSpPr>
          <p:cNvPr id="5" name="Contenidor de text 4">
            <a:extLst>
              <a:ext uri="{FF2B5EF4-FFF2-40B4-BE49-F238E27FC236}">
                <a16:creationId xmlns:a16="http://schemas.microsoft.com/office/drawing/2014/main" id="{62F8479C-760B-4E47-FD62-2CAA5AF68A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a-ES"/>
              <a:t>Feu clic per editar els estils del text del patró</a:t>
            </a:r>
          </a:p>
        </p:txBody>
      </p:sp>
      <p:sp>
        <p:nvSpPr>
          <p:cNvPr id="6" name="Contenidor de contingut 5">
            <a:extLst>
              <a:ext uri="{FF2B5EF4-FFF2-40B4-BE49-F238E27FC236}">
                <a16:creationId xmlns:a16="http://schemas.microsoft.com/office/drawing/2014/main" id="{3AEA1CD4-B43C-DC3B-086D-37E5831F2F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ca-ES"/>
              <a:t>Feu clic per editar els estils del text del patró</a:t>
            </a:r>
          </a:p>
          <a:p>
            <a:pPr lvl="1"/>
            <a:r>
              <a:rPr lang="ca-ES"/>
              <a:t>Segon nivell</a:t>
            </a:r>
          </a:p>
          <a:p>
            <a:pPr lvl="2"/>
            <a:r>
              <a:rPr lang="ca-ES"/>
              <a:t>Tercer nivell</a:t>
            </a:r>
          </a:p>
          <a:p>
            <a:pPr lvl="3"/>
            <a:r>
              <a:rPr lang="ca-ES"/>
              <a:t>Quart nivell</a:t>
            </a:r>
          </a:p>
          <a:p>
            <a:pPr lvl="4"/>
            <a:r>
              <a:rPr lang="ca-ES"/>
              <a:t>Cinquè nivell</a:t>
            </a:r>
          </a:p>
        </p:txBody>
      </p:sp>
      <p:sp>
        <p:nvSpPr>
          <p:cNvPr id="7" name="Contenidor de data 6">
            <a:extLst>
              <a:ext uri="{FF2B5EF4-FFF2-40B4-BE49-F238E27FC236}">
                <a16:creationId xmlns:a16="http://schemas.microsoft.com/office/drawing/2014/main" id="{00415624-2AC4-48D9-7E92-5F5D05DDA25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69408"/>
            <a:ext cx="2743200" cy="365125"/>
          </a:xfrm>
          <a:prstGeom prst="rect">
            <a:avLst/>
          </a:prstGeom>
        </p:spPr>
        <p:txBody>
          <a:bodyPr/>
          <a:lstStyle/>
          <a:p>
            <a:fld id="{7CC9062A-3301-412D-8DF6-EEFA240A859E}" type="datetime1">
              <a:rPr lang="ca-ES" smtClean="0"/>
              <a:t>29/1/2024</a:t>
            </a:fld>
            <a:endParaRPr lang="ca-ES"/>
          </a:p>
        </p:txBody>
      </p:sp>
      <p:sp>
        <p:nvSpPr>
          <p:cNvPr id="8" name="Contenidor de peu de pàgina 7">
            <a:extLst>
              <a:ext uri="{FF2B5EF4-FFF2-40B4-BE49-F238E27FC236}">
                <a16:creationId xmlns:a16="http://schemas.microsoft.com/office/drawing/2014/main" id="{D8C64090-19F1-2244-9A47-09F588BB44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a-ES"/>
              <a:t>@carles_ab_26</a:t>
            </a:r>
          </a:p>
        </p:txBody>
      </p:sp>
      <p:sp>
        <p:nvSpPr>
          <p:cNvPr id="9" name="Contenidor de número de diapositiva 8">
            <a:extLst>
              <a:ext uri="{FF2B5EF4-FFF2-40B4-BE49-F238E27FC236}">
                <a16:creationId xmlns:a16="http://schemas.microsoft.com/office/drawing/2014/main" id="{E332D01D-6341-D305-334F-476AE4E2CC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88182"/>
            <a:ext cx="2743200" cy="365125"/>
          </a:xfrm>
          <a:prstGeom prst="rect">
            <a:avLst/>
          </a:prstGeom>
        </p:spPr>
        <p:txBody>
          <a:bodyPr/>
          <a:lstStyle/>
          <a:p>
            <a:fld id="{1A54D57C-CB99-4AD3-B3A6-493C30DA7517}" type="slidenum">
              <a:rPr lang="ca-ES" smtClean="0"/>
              <a:t>‹#›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26868055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omés tít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1">
            <a:extLst>
              <a:ext uri="{FF2B5EF4-FFF2-40B4-BE49-F238E27FC236}">
                <a16:creationId xmlns:a16="http://schemas.microsoft.com/office/drawing/2014/main" id="{17D8F7B0-CF63-4EF0-6A32-A498C710D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/>
              <a:t>Feu clic aquí per editar l'estil</a:t>
            </a:r>
          </a:p>
        </p:txBody>
      </p:sp>
      <p:sp>
        <p:nvSpPr>
          <p:cNvPr id="3" name="Contenidor de data 2">
            <a:extLst>
              <a:ext uri="{FF2B5EF4-FFF2-40B4-BE49-F238E27FC236}">
                <a16:creationId xmlns:a16="http://schemas.microsoft.com/office/drawing/2014/main" id="{59D23FFD-7F3E-BADD-97A0-6E45DEA3C5E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69408"/>
            <a:ext cx="2743200" cy="365125"/>
          </a:xfrm>
          <a:prstGeom prst="rect">
            <a:avLst/>
          </a:prstGeom>
        </p:spPr>
        <p:txBody>
          <a:bodyPr/>
          <a:lstStyle/>
          <a:p>
            <a:fld id="{2FFA2A6D-8B3F-48B2-A539-8945EC4F4985}" type="datetime1">
              <a:rPr lang="ca-ES" smtClean="0"/>
              <a:t>29/1/2024</a:t>
            </a:fld>
            <a:endParaRPr lang="ca-ES"/>
          </a:p>
        </p:txBody>
      </p:sp>
      <p:sp>
        <p:nvSpPr>
          <p:cNvPr id="4" name="Contenidor de peu de pàgina 3">
            <a:extLst>
              <a:ext uri="{FF2B5EF4-FFF2-40B4-BE49-F238E27FC236}">
                <a16:creationId xmlns:a16="http://schemas.microsoft.com/office/drawing/2014/main" id="{AA3745BB-D285-7FB8-7971-EBCD8C72BD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a-ES"/>
              <a:t>@carles_ab_26</a:t>
            </a:r>
          </a:p>
        </p:txBody>
      </p:sp>
      <p:sp>
        <p:nvSpPr>
          <p:cNvPr id="5" name="Contenidor de número de diapositiva 4">
            <a:extLst>
              <a:ext uri="{FF2B5EF4-FFF2-40B4-BE49-F238E27FC236}">
                <a16:creationId xmlns:a16="http://schemas.microsoft.com/office/drawing/2014/main" id="{A9610B1A-AAE9-3CA7-6FEA-0E3A44E344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88182"/>
            <a:ext cx="2743200" cy="365125"/>
          </a:xfrm>
          <a:prstGeom prst="rect">
            <a:avLst/>
          </a:prstGeom>
        </p:spPr>
        <p:txBody>
          <a:bodyPr/>
          <a:lstStyle/>
          <a:p>
            <a:fld id="{1A54D57C-CB99-4AD3-B3A6-493C30DA7517}" type="slidenum">
              <a:rPr lang="ca-ES" smtClean="0"/>
              <a:t>‹#›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20047545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idor de data 1">
            <a:extLst>
              <a:ext uri="{FF2B5EF4-FFF2-40B4-BE49-F238E27FC236}">
                <a16:creationId xmlns:a16="http://schemas.microsoft.com/office/drawing/2014/main" id="{A840CABE-0BA8-4608-9229-1033CC2F2AA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69408"/>
            <a:ext cx="2743200" cy="365125"/>
          </a:xfrm>
          <a:prstGeom prst="rect">
            <a:avLst/>
          </a:prstGeom>
        </p:spPr>
        <p:txBody>
          <a:bodyPr/>
          <a:lstStyle/>
          <a:p>
            <a:fld id="{E2B57E07-D00D-45E0-AA23-3FC3F15E3A53}" type="datetime1">
              <a:rPr lang="ca-ES" smtClean="0"/>
              <a:t>29/1/2024</a:t>
            </a:fld>
            <a:endParaRPr lang="ca-ES"/>
          </a:p>
        </p:txBody>
      </p:sp>
      <p:sp>
        <p:nvSpPr>
          <p:cNvPr id="3" name="Contenidor de peu de pàgina 2">
            <a:extLst>
              <a:ext uri="{FF2B5EF4-FFF2-40B4-BE49-F238E27FC236}">
                <a16:creationId xmlns:a16="http://schemas.microsoft.com/office/drawing/2014/main" id="{5C286F60-206D-B643-591A-6AB13CE269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a-ES"/>
              <a:t>@carles_ab_26</a:t>
            </a:r>
          </a:p>
        </p:txBody>
      </p:sp>
      <p:sp>
        <p:nvSpPr>
          <p:cNvPr id="4" name="Contenidor de número de diapositiva 3">
            <a:extLst>
              <a:ext uri="{FF2B5EF4-FFF2-40B4-BE49-F238E27FC236}">
                <a16:creationId xmlns:a16="http://schemas.microsoft.com/office/drawing/2014/main" id="{5325D2E9-73FD-2A8B-B089-4C2918ADD7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88182"/>
            <a:ext cx="2743200" cy="365125"/>
          </a:xfrm>
          <a:prstGeom prst="rect">
            <a:avLst/>
          </a:prstGeom>
        </p:spPr>
        <p:txBody>
          <a:bodyPr/>
          <a:lstStyle/>
          <a:p>
            <a:fld id="{1A54D57C-CB99-4AD3-B3A6-493C30DA7517}" type="slidenum">
              <a:rPr lang="ca-ES" smtClean="0"/>
              <a:t>‹#›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29129632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ingut amb l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1">
            <a:extLst>
              <a:ext uri="{FF2B5EF4-FFF2-40B4-BE49-F238E27FC236}">
                <a16:creationId xmlns:a16="http://schemas.microsoft.com/office/drawing/2014/main" id="{49058192-74CE-5497-02A9-96955DFAD5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a-ES"/>
              <a:t>Feu clic aquí per editar l'estil</a:t>
            </a:r>
          </a:p>
        </p:txBody>
      </p:sp>
      <p:sp>
        <p:nvSpPr>
          <p:cNvPr id="3" name="Contenidor de contingut 2">
            <a:extLst>
              <a:ext uri="{FF2B5EF4-FFF2-40B4-BE49-F238E27FC236}">
                <a16:creationId xmlns:a16="http://schemas.microsoft.com/office/drawing/2014/main" id="{14E8FF3E-181E-1F08-0AF7-C1F5BC0A6B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ca-ES"/>
              <a:t>Feu clic per editar els estils del text del patró</a:t>
            </a:r>
          </a:p>
          <a:p>
            <a:pPr lvl="1"/>
            <a:r>
              <a:rPr lang="ca-ES"/>
              <a:t>Segon nivell</a:t>
            </a:r>
          </a:p>
          <a:p>
            <a:pPr lvl="2"/>
            <a:r>
              <a:rPr lang="ca-ES"/>
              <a:t>Tercer nivell</a:t>
            </a:r>
          </a:p>
          <a:p>
            <a:pPr lvl="3"/>
            <a:r>
              <a:rPr lang="ca-ES"/>
              <a:t>Quart nivell</a:t>
            </a:r>
          </a:p>
          <a:p>
            <a:pPr lvl="4"/>
            <a:r>
              <a:rPr lang="ca-ES"/>
              <a:t>Cinquè nivell</a:t>
            </a:r>
          </a:p>
        </p:txBody>
      </p:sp>
      <p:sp>
        <p:nvSpPr>
          <p:cNvPr id="4" name="Contenidor de text 3">
            <a:extLst>
              <a:ext uri="{FF2B5EF4-FFF2-40B4-BE49-F238E27FC236}">
                <a16:creationId xmlns:a16="http://schemas.microsoft.com/office/drawing/2014/main" id="{540EA2FC-FFAF-7E69-BA38-81FD871FD0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a-ES"/>
              <a:t>Feu clic per editar els estils del text del patró</a:t>
            </a:r>
          </a:p>
        </p:txBody>
      </p:sp>
      <p:sp>
        <p:nvSpPr>
          <p:cNvPr id="5" name="Contenidor de data 4">
            <a:extLst>
              <a:ext uri="{FF2B5EF4-FFF2-40B4-BE49-F238E27FC236}">
                <a16:creationId xmlns:a16="http://schemas.microsoft.com/office/drawing/2014/main" id="{9AF81B80-6D54-F744-73A7-7C56E2FD145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69408"/>
            <a:ext cx="2743200" cy="365125"/>
          </a:xfrm>
          <a:prstGeom prst="rect">
            <a:avLst/>
          </a:prstGeom>
        </p:spPr>
        <p:txBody>
          <a:bodyPr/>
          <a:lstStyle/>
          <a:p>
            <a:fld id="{BF7934C4-D205-47BB-935F-1AF435364C4B}" type="datetime1">
              <a:rPr lang="ca-ES" smtClean="0"/>
              <a:t>29/1/2024</a:t>
            </a:fld>
            <a:endParaRPr lang="ca-ES"/>
          </a:p>
        </p:txBody>
      </p:sp>
      <p:sp>
        <p:nvSpPr>
          <p:cNvPr id="6" name="Contenidor de peu de pàgina 5">
            <a:extLst>
              <a:ext uri="{FF2B5EF4-FFF2-40B4-BE49-F238E27FC236}">
                <a16:creationId xmlns:a16="http://schemas.microsoft.com/office/drawing/2014/main" id="{739037F8-07B5-86E4-06F5-2173EA2639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a-ES"/>
              <a:t>@carles_ab_26</a:t>
            </a:r>
          </a:p>
        </p:txBody>
      </p:sp>
      <p:sp>
        <p:nvSpPr>
          <p:cNvPr id="7" name="Contenidor de número de diapositiva 6">
            <a:extLst>
              <a:ext uri="{FF2B5EF4-FFF2-40B4-BE49-F238E27FC236}">
                <a16:creationId xmlns:a16="http://schemas.microsoft.com/office/drawing/2014/main" id="{86DCA9F8-BB91-4647-7E20-D5FE30AFF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88182"/>
            <a:ext cx="2743200" cy="365125"/>
          </a:xfrm>
          <a:prstGeom prst="rect">
            <a:avLst/>
          </a:prstGeom>
        </p:spPr>
        <p:txBody>
          <a:bodyPr/>
          <a:lstStyle/>
          <a:p>
            <a:fld id="{1A54D57C-CB99-4AD3-B3A6-493C30DA7517}" type="slidenum">
              <a:rPr lang="ca-ES" smtClean="0"/>
              <a:t>‹#›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30369622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tge amb l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1">
            <a:extLst>
              <a:ext uri="{FF2B5EF4-FFF2-40B4-BE49-F238E27FC236}">
                <a16:creationId xmlns:a16="http://schemas.microsoft.com/office/drawing/2014/main" id="{BDD7C9F3-E876-6266-7915-AD40D024C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a-ES"/>
              <a:t>Feu clic aquí per editar l'estil</a:t>
            </a:r>
          </a:p>
        </p:txBody>
      </p:sp>
      <p:sp>
        <p:nvSpPr>
          <p:cNvPr id="3" name="Contenidor d'imatge 2">
            <a:extLst>
              <a:ext uri="{FF2B5EF4-FFF2-40B4-BE49-F238E27FC236}">
                <a16:creationId xmlns:a16="http://schemas.microsoft.com/office/drawing/2014/main" id="{0BD54862-8B42-0AA7-D866-97FD160358B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ca-ES"/>
          </a:p>
        </p:txBody>
      </p:sp>
      <p:sp>
        <p:nvSpPr>
          <p:cNvPr id="4" name="Contenidor de text 3">
            <a:extLst>
              <a:ext uri="{FF2B5EF4-FFF2-40B4-BE49-F238E27FC236}">
                <a16:creationId xmlns:a16="http://schemas.microsoft.com/office/drawing/2014/main" id="{1EB5236F-0252-75BB-E86F-976398AEF6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a-ES"/>
              <a:t>Feu clic per editar els estils del text del patró</a:t>
            </a:r>
          </a:p>
        </p:txBody>
      </p:sp>
      <p:sp>
        <p:nvSpPr>
          <p:cNvPr id="5" name="Contenidor de data 4">
            <a:extLst>
              <a:ext uri="{FF2B5EF4-FFF2-40B4-BE49-F238E27FC236}">
                <a16:creationId xmlns:a16="http://schemas.microsoft.com/office/drawing/2014/main" id="{430A83A8-F97E-C7ED-4392-370CC97F22E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69408"/>
            <a:ext cx="2743200" cy="365125"/>
          </a:xfrm>
          <a:prstGeom prst="rect">
            <a:avLst/>
          </a:prstGeom>
        </p:spPr>
        <p:txBody>
          <a:bodyPr/>
          <a:lstStyle/>
          <a:p>
            <a:fld id="{8842F02E-78C4-468D-B65A-43C402673541}" type="datetime1">
              <a:rPr lang="ca-ES" smtClean="0"/>
              <a:t>29/1/2024</a:t>
            </a:fld>
            <a:endParaRPr lang="ca-ES"/>
          </a:p>
        </p:txBody>
      </p:sp>
      <p:sp>
        <p:nvSpPr>
          <p:cNvPr id="6" name="Contenidor de peu de pàgina 5">
            <a:extLst>
              <a:ext uri="{FF2B5EF4-FFF2-40B4-BE49-F238E27FC236}">
                <a16:creationId xmlns:a16="http://schemas.microsoft.com/office/drawing/2014/main" id="{2EF0C549-C045-37AF-70C5-CDEAED9A4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a-ES"/>
              <a:t>@carles_ab_26</a:t>
            </a:r>
          </a:p>
        </p:txBody>
      </p:sp>
      <p:sp>
        <p:nvSpPr>
          <p:cNvPr id="7" name="Contenidor de número de diapositiva 6">
            <a:extLst>
              <a:ext uri="{FF2B5EF4-FFF2-40B4-BE49-F238E27FC236}">
                <a16:creationId xmlns:a16="http://schemas.microsoft.com/office/drawing/2014/main" id="{ECD3051D-8893-1DC5-9989-BD43DFF700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88182"/>
            <a:ext cx="2743200" cy="365125"/>
          </a:xfrm>
          <a:prstGeom prst="rect">
            <a:avLst/>
          </a:prstGeom>
        </p:spPr>
        <p:txBody>
          <a:bodyPr/>
          <a:lstStyle/>
          <a:p>
            <a:fld id="{1A54D57C-CB99-4AD3-B3A6-493C30DA7517}" type="slidenum">
              <a:rPr lang="ca-ES" smtClean="0"/>
              <a:t>‹#›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633783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idor de títol 1">
            <a:extLst>
              <a:ext uri="{FF2B5EF4-FFF2-40B4-BE49-F238E27FC236}">
                <a16:creationId xmlns:a16="http://schemas.microsoft.com/office/drawing/2014/main" id="{8E56C797-0BB3-BEB0-4D68-E911F01E74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a-ES"/>
              <a:t>Feu clic aquí per editar l'estil</a:t>
            </a:r>
          </a:p>
        </p:txBody>
      </p:sp>
      <p:sp>
        <p:nvSpPr>
          <p:cNvPr id="3" name="Contenidor de text 2">
            <a:extLst>
              <a:ext uri="{FF2B5EF4-FFF2-40B4-BE49-F238E27FC236}">
                <a16:creationId xmlns:a16="http://schemas.microsoft.com/office/drawing/2014/main" id="{D562E71B-C44A-1B40-6787-8311DFA37B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a-ES"/>
              <a:t>Feu clic per editar els estils del text del patró</a:t>
            </a:r>
          </a:p>
          <a:p>
            <a:pPr lvl="1"/>
            <a:r>
              <a:rPr lang="ca-ES"/>
              <a:t>Segon nivell</a:t>
            </a:r>
          </a:p>
          <a:p>
            <a:pPr lvl="2"/>
            <a:r>
              <a:rPr lang="ca-ES"/>
              <a:t>Tercer nivell</a:t>
            </a:r>
          </a:p>
          <a:p>
            <a:pPr lvl="3"/>
            <a:r>
              <a:rPr lang="ca-ES"/>
              <a:t>Quart nivell</a:t>
            </a:r>
          </a:p>
          <a:p>
            <a:pPr lvl="4"/>
            <a:r>
              <a:rPr lang="ca-ES"/>
              <a:t>Cinquè nivell</a:t>
            </a:r>
          </a:p>
        </p:txBody>
      </p:sp>
      <p:sp>
        <p:nvSpPr>
          <p:cNvPr id="5" name="Contenidor de peu de pàgina 4">
            <a:extLst>
              <a:ext uri="{FF2B5EF4-FFF2-40B4-BE49-F238E27FC236}">
                <a16:creationId xmlns:a16="http://schemas.microsoft.com/office/drawing/2014/main" id="{3C5104B1-4C61-49DE-025D-C3CC720DFD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7879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rgbClr val="FF0000"/>
                </a:solidFill>
                <a:latin typeface="Georgia" panose="02040502050405020303" pitchFamily="18" charset="0"/>
              </a:defRPr>
            </a:lvl1pPr>
          </a:lstStyle>
          <a:p>
            <a:r>
              <a:rPr lang="ca-ES"/>
              <a:t>@carles_ab_26</a:t>
            </a:r>
            <a:endParaRPr lang="ca-ES" dirty="0"/>
          </a:p>
        </p:txBody>
      </p:sp>
      <p:sp>
        <p:nvSpPr>
          <p:cNvPr id="7" name="Contenidor de peu de pàgina 4">
            <a:extLst>
              <a:ext uri="{FF2B5EF4-FFF2-40B4-BE49-F238E27FC236}">
                <a16:creationId xmlns:a16="http://schemas.microsoft.com/office/drawing/2014/main" id="{D0277B06-D74B-C184-4249-EC0278316E76}"/>
              </a:ext>
            </a:extLst>
          </p:cNvPr>
          <p:cNvSpPr txBox="1">
            <a:spLocks/>
          </p:cNvSpPr>
          <p:nvPr userDrawn="1"/>
        </p:nvSpPr>
        <p:spPr>
          <a:xfrm>
            <a:off x="0" y="647879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ca-E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Georgia" panose="02040502050405020303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ca-ES" b="1" dirty="0">
                <a:solidFill>
                  <a:srgbClr val="4BACC6"/>
                </a:solidFill>
              </a:rPr>
              <a:t>30 gener 2024</a:t>
            </a:r>
          </a:p>
        </p:txBody>
      </p:sp>
      <p:sp>
        <p:nvSpPr>
          <p:cNvPr id="8" name="Contenidor de peu de pàgina 4">
            <a:extLst>
              <a:ext uri="{FF2B5EF4-FFF2-40B4-BE49-F238E27FC236}">
                <a16:creationId xmlns:a16="http://schemas.microsoft.com/office/drawing/2014/main" id="{AB2DFB2D-8CB7-D140-2B65-F3621827A22B}"/>
              </a:ext>
            </a:extLst>
          </p:cNvPr>
          <p:cNvSpPr txBox="1">
            <a:spLocks/>
          </p:cNvSpPr>
          <p:nvPr userDrawn="1"/>
        </p:nvSpPr>
        <p:spPr>
          <a:xfrm>
            <a:off x="8077200" y="6478793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ca-E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Georgia" panose="02040502050405020303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ca-ES" b="1" dirty="0">
                <a:solidFill>
                  <a:srgbClr val="FFCC66"/>
                </a:solidFill>
              </a:rPr>
              <a:t>Universitat de Girona</a:t>
            </a:r>
          </a:p>
        </p:txBody>
      </p:sp>
    </p:spTree>
    <p:extLst>
      <p:ext uri="{BB962C8B-B14F-4D97-AF65-F5344CB8AC3E}">
        <p14:creationId xmlns:p14="http://schemas.microsoft.com/office/powerpoint/2010/main" val="3640574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Georgia" panose="02040502050405020303" pitchFamily="18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Georgia" panose="02040502050405020303" pitchFamily="18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Georgia" panose="02040502050405020303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Georgia" panose="02040502050405020303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eorgia" panose="02040502050405020303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eorgia" panose="02040502050405020303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a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4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jpe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12" Type="http://schemas.openxmlformats.org/officeDocument/2006/relationships/image" Target="../media/image43.png"/><Relationship Id="rId17" Type="http://schemas.openxmlformats.org/officeDocument/2006/relationships/image" Target="../media/image48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5" Type="http://schemas.openxmlformats.org/officeDocument/2006/relationships/image" Target="../media/image46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Relationship Id="rId14" Type="http://schemas.openxmlformats.org/officeDocument/2006/relationships/image" Target="../media/image4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4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6.png"/><Relationship Id="rId10" Type="http://schemas.openxmlformats.org/officeDocument/2006/relationships/image" Target="../media/image46.png"/><Relationship Id="rId4" Type="http://schemas.openxmlformats.org/officeDocument/2006/relationships/image" Target="../media/image35.png"/><Relationship Id="rId9" Type="http://schemas.openxmlformats.org/officeDocument/2006/relationships/image" Target="../media/image4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4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6.png"/><Relationship Id="rId10" Type="http://schemas.openxmlformats.org/officeDocument/2006/relationships/image" Target="../media/image48.png"/><Relationship Id="rId4" Type="http://schemas.openxmlformats.org/officeDocument/2006/relationships/image" Target="../media/image35.png"/><Relationship Id="rId9" Type="http://schemas.openxmlformats.org/officeDocument/2006/relationships/image" Target="../media/image4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34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10" Type="http://schemas.openxmlformats.org/officeDocument/2006/relationships/image" Target="../media/image48.png"/><Relationship Id="rId4" Type="http://schemas.openxmlformats.org/officeDocument/2006/relationships/image" Target="../media/image37.png"/><Relationship Id="rId9" Type="http://schemas.openxmlformats.org/officeDocument/2006/relationships/image" Target="../media/image46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4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10" Type="http://schemas.openxmlformats.org/officeDocument/2006/relationships/image" Target="../media/image48.png"/><Relationship Id="rId4" Type="http://schemas.openxmlformats.org/officeDocument/2006/relationships/image" Target="../media/image36.png"/><Relationship Id="rId9" Type="http://schemas.openxmlformats.org/officeDocument/2006/relationships/image" Target="../media/image47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12" Type="http://schemas.openxmlformats.org/officeDocument/2006/relationships/image" Target="../media/image43.png"/><Relationship Id="rId17" Type="http://schemas.openxmlformats.org/officeDocument/2006/relationships/image" Target="../media/image48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5" Type="http://schemas.openxmlformats.org/officeDocument/2006/relationships/image" Target="../media/image46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Relationship Id="rId14" Type="http://schemas.openxmlformats.org/officeDocument/2006/relationships/image" Target="../media/image4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1">
            <a:extLst>
              <a:ext uri="{FF2B5EF4-FFF2-40B4-BE49-F238E27FC236}">
                <a16:creationId xmlns:a16="http://schemas.microsoft.com/office/drawing/2014/main" id="{B769770A-B100-30FD-B5E7-EF578BE86FD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ca-ES" b="1" dirty="0"/>
              <a:t>La </a:t>
            </a:r>
            <a:r>
              <a:rPr lang="ca-ES" b="1" dirty="0">
                <a:solidFill>
                  <a:srgbClr val="4BACC6"/>
                </a:solidFill>
              </a:rPr>
              <a:t>màgia</a:t>
            </a:r>
            <a:r>
              <a:rPr lang="ca-ES" b="1" dirty="0"/>
              <a:t> com a </a:t>
            </a:r>
            <a:r>
              <a:rPr lang="ca-ES" b="1" dirty="0">
                <a:solidFill>
                  <a:srgbClr val="FFCC66"/>
                </a:solidFill>
              </a:rPr>
              <a:t>eina</a:t>
            </a:r>
            <a:r>
              <a:rPr lang="ca-ES" b="1" dirty="0"/>
              <a:t> </a:t>
            </a:r>
            <a:r>
              <a:rPr lang="ca-ES" b="1" dirty="0">
                <a:solidFill>
                  <a:srgbClr val="FF0000"/>
                </a:solidFill>
              </a:rPr>
              <a:t>pedagògica</a:t>
            </a:r>
          </a:p>
        </p:txBody>
      </p:sp>
      <p:sp>
        <p:nvSpPr>
          <p:cNvPr id="3" name="Subtítol 2">
            <a:extLst>
              <a:ext uri="{FF2B5EF4-FFF2-40B4-BE49-F238E27FC236}">
                <a16:creationId xmlns:a16="http://schemas.microsoft.com/office/drawing/2014/main" id="{C45CC771-36C0-29F1-0FCB-AF24126DC0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87809"/>
            <a:ext cx="9144000" cy="1655762"/>
          </a:xfrm>
        </p:spPr>
        <p:txBody>
          <a:bodyPr>
            <a:normAutofit/>
          </a:bodyPr>
          <a:lstStyle/>
          <a:p>
            <a:r>
              <a:rPr lang="ca-ES" b="1" dirty="0"/>
              <a:t>Carles Alcaide i Blaya</a:t>
            </a:r>
            <a:endParaRPr lang="ca-ES" dirty="0"/>
          </a:p>
          <a:p>
            <a:r>
              <a:rPr lang="ca-ES" sz="1800" dirty="0"/>
              <a:t>Escola de Joves Divulgadors</a:t>
            </a:r>
          </a:p>
          <a:p>
            <a:r>
              <a:rPr lang="ca-ES" sz="1800" dirty="0"/>
              <a:t>Càtedra de Cultura Científica i Comunicació Digital</a:t>
            </a:r>
            <a:endParaRPr lang="ca-ES" dirty="0"/>
          </a:p>
        </p:txBody>
      </p:sp>
      <p:sp>
        <p:nvSpPr>
          <p:cNvPr id="4" name="Contenidor de peu de pàgina 3">
            <a:extLst>
              <a:ext uri="{FF2B5EF4-FFF2-40B4-BE49-F238E27FC236}">
                <a16:creationId xmlns:a16="http://schemas.microsoft.com/office/drawing/2014/main" id="{F4DD1848-2BA0-F2FC-946E-FC5C37ADA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a-ES" dirty="0"/>
              <a:t>@carles_ab_26</a:t>
            </a:r>
          </a:p>
        </p:txBody>
      </p:sp>
      <p:pic>
        <p:nvPicPr>
          <p:cNvPr id="6" name="Imatge 5">
            <a:extLst>
              <a:ext uri="{FF2B5EF4-FFF2-40B4-BE49-F238E27FC236}">
                <a16:creationId xmlns:a16="http://schemas.microsoft.com/office/drawing/2014/main" id="{96D1BD24-AF96-6FC9-0FCD-2ED35E9F1F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0" y="234951"/>
            <a:ext cx="2081212" cy="2081212"/>
          </a:xfrm>
          <a:prstGeom prst="rect">
            <a:avLst/>
          </a:prstGeom>
        </p:spPr>
      </p:pic>
      <p:pic>
        <p:nvPicPr>
          <p:cNvPr id="8" name="Imatge 7">
            <a:extLst>
              <a:ext uri="{FF2B5EF4-FFF2-40B4-BE49-F238E27FC236}">
                <a16:creationId xmlns:a16="http://schemas.microsoft.com/office/drawing/2014/main" id="{96B77D79-ED00-A071-30F3-02E7BA37BE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893" y="4702374"/>
            <a:ext cx="1522213" cy="1522213"/>
          </a:xfrm>
          <a:prstGeom prst="rect">
            <a:avLst/>
          </a:prstGeom>
        </p:spPr>
      </p:pic>
      <p:pic>
        <p:nvPicPr>
          <p:cNvPr id="10" name="Imatge 9">
            <a:extLst>
              <a:ext uri="{FF2B5EF4-FFF2-40B4-BE49-F238E27FC236}">
                <a16:creationId xmlns:a16="http://schemas.microsoft.com/office/drawing/2014/main" id="{1CEED858-F693-FA2C-C1D3-EEF5308701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48" y="5141240"/>
            <a:ext cx="1489052" cy="1489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5391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QuadreDeText 11">
            <a:extLst>
              <a:ext uri="{FF2B5EF4-FFF2-40B4-BE49-F238E27FC236}">
                <a16:creationId xmlns:a16="http://schemas.microsoft.com/office/drawing/2014/main" id="{EF4BFE1B-54E6-FDCC-E68C-B12DAF21FE8A}"/>
              </a:ext>
            </a:extLst>
          </p:cNvPr>
          <p:cNvSpPr txBox="1"/>
          <p:nvPr/>
        </p:nvSpPr>
        <p:spPr>
          <a:xfrm>
            <a:off x="838200" y="1690688"/>
            <a:ext cx="9620250" cy="2344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chemeClr val="accent5">
                  <a:lumMod val="75000"/>
                </a:schemeClr>
              </a:buClr>
              <a:buFont typeface="+mj-lt"/>
              <a:buAutoNum type="arabicPeriod"/>
            </a:pPr>
            <a:r>
              <a:rPr lang="ca-ES" sz="2000" dirty="0">
                <a:latin typeface="Georgia" panose="02040502050405020303" pitchFamily="18" charset="0"/>
              </a:rPr>
              <a:t>Cal tenir bases = formació</a:t>
            </a:r>
          </a:p>
          <a:p>
            <a:pPr marL="342900" indent="-342900">
              <a:lnSpc>
                <a:spcPct val="150000"/>
              </a:lnSpc>
              <a:buClr>
                <a:schemeClr val="accent5">
                  <a:lumMod val="75000"/>
                </a:schemeClr>
              </a:buClr>
              <a:buFont typeface="+mj-lt"/>
              <a:buAutoNum type="arabicPeriod"/>
            </a:pPr>
            <a:r>
              <a:rPr lang="ca-ES" sz="2000" dirty="0">
                <a:latin typeface="Georgia" panose="02040502050405020303" pitchFamily="18" charset="0"/>
              </a:rPr>
              <a:t>Predisposició i motivació</a:t>
            </a:r>
          </a:p>
          <a:p>
            <a:pPr marL="342900" indent="-342900">
              <a:lnSpc>
                <a:spcPct val="150000"/>
              </a:lnSpc>
              <a:buClr>
                <a:schemeClr val="accent5">
                  <a:lumMod val="75000"/>
                </a:schemeClr>
              </a:buClr>
              <a:buFont typeface="+mj-lt"/>
              <a:buAutoNum type="arabicPeriod"/>
            </a:pPr>
            <a:r>
              <a:rPr lang="ca-ES" sz="2000" dirty="0">
                <a:latin typeface="Georgia" panose="02040502050405020303" pitchFamily="18" charset="0"/>
              </a:rPr>
              <a:t>Tenir clars els objectius</a:t>
            </a:r>
          </a:p>
          <a:p>
            <a:pPr marL="342900" indent="-342900">
              <a:lnSpc>
                <a:spcPct val="150000"/>
              </a:lnSpc>
              <a:buClr>
                <a:srgbClr val="FF0000"/>
              </a:buClr>
              <a:buFont typeface="+mj-lt"/>
              <a:buAutoNum type="arabicPeriod"/>
            </a:pPr>
            <a:r>
              <a:rPr lang="ca-ES" sz="2000" b="1" dirty="0">
                <a:solidFill>
                  <a:srgbClr val="FF0000"/>
                </a:solidFill>
                <a:latin typeface="Georgia" panose="02040502050405020303" pitchFamily="18" charset="0"/>
              </a:rPr>
              <a:t>Adaptabilitat i rigorositat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ca-ES" sz="2000" dirty="0">
                <a:solidFill>
                  <a:srgbClr val="FF0000"/>
                </a:solidFill>
                <a:latin typeface="Georgia" panose="02040502050405020303" pitchFamily="18" charset="0"/>
              </a:rPr>
              <a:t>Reaprofitament!!</a:t>
            </a:r>
          </a:p>
        </p:txBody>
      </p:sp>
      <p:sp>
        <p:nvSpPr>
          <p:cNvPr id="2" name="Títol 1">
            <a:extLst>
              <a:ext uri="{FF2B5EF4-FFF2-40B4-BE49-F238E27FC236}">
                <a16:creationId xmlns:a16="http://schemas.microsoft.com/office/drawing/2014/main" id="{3AF63B09-623F-EC14-3D48-0F056D696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b="1" dirty="0"/>
              <a:t>Com aprofitar-ho</a:t>
            </a:r>
          </a:p>
        </p:txBody>
      </p:sp>
      <p:sp>
        <p:nvSpPr>
          <p:cNvPr id="3" name="Contenidor de peu de pàgina 2">
            <a:extLst>
              <a:ext uri="{FF2B5EF4-FFF2-40B4-BE49-F238E27FC236}">
                <a16:creationId xmlns:a16="http://schemas.microsoft.com/office/drawing/2014/main" id="{6F9B711A-0603-7B7D-4F93-CA8C8D67D3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a-ES"/>
              <a:t>@carles_ab_26</a:t>
            </a:r>
          </a:p>
        </p:txBody>
      </p:sp>
      <p:pic>
        <p:nvPicPr>
          <p:cNvPr id="6" name="Imatge 5">
            <a:extLst>
              <a:ext uri="{FF2B5EF4-FFF2-40B4-BE49-F238E27FC236}">
                <a16:creationId xmlns:a16="http://schemas.microsoft.com/office/drawing/2014/main" id="{E369DA8B-4B0F-9613-EBB0-A8AF2689BC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5225" y="3079630"/>
            <a:ext cx="2719388" cy="271938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3611907-9A06-0F95-58DA-7CE9C17B3CC1}"/>
              </a:ext>
            </a:extLst>
          </p:cNvPr>
          <p:cNvSpPr/>
          <p:nvPr/>
        </p:nvSpPr>
        <p:spPr>
          <a:xfrm>
            <a:off x="600075" y="1690688"/>
            <a:ext cx="5086350" cy="1325563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F9D4DD3-0F35-0797-8F03-D04C80B13198}"/>
              </a:ext>
            </a:extLst>
          </p:cNvPr>
          <p:cNvSpPr/>
          <p:nvPr/>
        </p:nvSpPr>
        <p:spPr>
          <a:xfrm>
            <a:off x="442912" y="3563645"/>
            <a:ext cx="5086350" cy="557388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 dirty="0"/>
          </a:p>
        </p:txBody>
      </p:sp>
      <p:pic>
        <p:nvPicPr>
          <p:cNvPr id="8" name="Imatge 7">
            <a:extLst>
              <a:ext uri="{FF2B5EF4-FFF2-40B4-BE49-F238E27FC236}">
                <a16:creationId xmlns:a16="http://schemas.microsoft.com/office/drawing/2014/main" id="{0F99F9C2-DD03-83A8-45CA-2C044DBB00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7387" y="1403645"/>
            <a:ext cx="3855903" cy="216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Imatge 9">
            <a:extLst>
              <a:ext uri="{FF2B5EF4-FFF2-40B4-BE49-F238E27FC236}">
                <a16:creationId xmlns:a16="http://schemas.microsoft.com/office/drawing/2014/main" id="{20330E96-A3A4-471A-6EE9-5CF94CEB6A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6726" y="365125"/>
            <a:ext cx="3296266" cy="234939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QuadreDeText 10">
            <a:extLst>
              <a:ext uri="{FF2B5EF4-FFF2-40B4-BE49-F238E27FC236}">
                <a16:creationId xmlns:a16="http://schemas.microsoft.com/office/drawing/2014/main" id="{50BA9ACE-FAE5-C7CD-8B76-334BCE2D55D3}"/>
              </a:ext>
            </a:extLst>
          </p:cNvPr>
          <p:cNvSpPr txBox="1"/>
          <p:nvPr/>
        </p:nvSpPr>
        <p:spPr>
          <a:xfrm>
            <a:off x="1581150" y="4466072"/>
            <a:ext cx="451485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2400"/>
              </a:spcAft>
              <a:buSzPct val="150000"/>
              <a:buFont typeface="Georgia" panose="02040502050405020303" pitchFamily="18" charset="0"/>
              <a:buChar char="›"/>
            </a:pPr>
            <a:r>
              <a:rPr lang="ca-ES" dirty="0">
                <a:latin typeface="Georgia" panose="02040502050405020303" pitchFamily="18" charset="0"/>
              </a:rPr>
              <a:t>Volem explicar el secret?</a:t>
            </a:r>
          </a:p>
          <a:p>
            <a:pPr marL="285750" indent="-285750">
              <a:spcAft>
                <a:spcPts val="2400"/>
              </a:spcAft>
              <a:buSzPct val="150000"/>
              <a:buFont typeface="Georgia" panose="02040502050405020303" pitchFamily="18" charset="0"/>
              <a:buChar char="›"/>
            </a:pPr>
            <a:r>
              <a:rPr lang="ca-ES" dirty="0">
                <a:latin typeface="Georgia" panose="02040502050405020303" pitchFamily="18" charset="0"/>
              </a:rPr>
              <a:t>Cal explicar-lo tot?</a:t>
            </a:r>
          </a:p>
          <a:p>
            <a:pPr marL="285750" indent="-285750">
              <a:spcAft>
                <a:spcPts val="2400"/>
              </a:spcAft>
              <a:buSzPct val="150000"/>
              <a:buFont typeface="Georgia" panose="02040502050405020303" pitchFamily="18" charset="0"/>
              <a:buChar char="›"/>
            </a:pPr>
            <a:r>
              <a:rPr lang="ca-ES" dirty="0">
                <a:latin typeface="Georgia" panose="02040502050405020303" pitchFamily="18" charset="0"/>
              </a:rPr>
              <a:t>És necessari que els alumnes coneguin tot el rerefons?</a:t>
            </a:r>
          </a:p>
        </p:txBody>
      </p:sp>
    </p:spTree>
    <p:extLst>
      <p:ext uri="{BB962C8B-B14F-4D97-AF65-F5344CB8AC3E}">
        <p14:creationId xmlns:p14="http://schemas.microsoft.com/office/powerpoint/2010/main" val="9629045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1">
            <a:extLst>
              <a:ext uri="{FF2B5EF4-FFF2-40B4-BE49-F238E27FC236}">
                <a16:creationId xmlns:a16="http://schemas.microsoft.com/office/drawing/2014/main" id="{3AF63B09-623F-EC14-3D48-0F056D696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b="1" dirty="0"/>
              <a:t>Com aprofitar-ho</a:t>
            </a:r>
          </a:p>
        </p:txBody>
      </p:sp>
      <p:sp>
        <p:nvSpPr>
          <p:cNvPr id="3" name="Contenidor de peu de pàgina 2">
            <a:extLst>
              <a:ext uri="{FF2B5EF4-FFF2-40B4-BE49-F238E27FC236}">
                <a16:creationId xmlns:a16="http://schemas.microsoft.com/office/drawing/2014/main" id="{6F9B711A-0603-7B7D-4F93-CA8C8D67D3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a-ES"/>
              <a:t>@carles_ab_26</a:t>
            </a:r>
          </a:p>
        </p:txBody>
      </p:sp>
      <p:sp>
        <p:nvSpPr>
          <p:cNvPr id="4" name="QuadreDeText 3">
            <a:extLst>
              <a:ext uri="{FF2B5EF4-FFF2-40B4-BE49-F238E27FC236}">
                <a16:creationId xmlns:a16="http://schemas.microsoft.com/office/drawing/2014/main" id="{257CCF83-8A1B-26F3-C976-9F3B5D211672}"/>
              </a:ext>
            </a:extLst>
          </p:cNvPr>
          <p:cNvSpPr txBox="1"/>
          <p:nvPr/>
        </p:nvSpPr>
        <p:spPr>
          <a:xfrm>
            <a:off x="838200" y="1690688"/>
            <a:ext cx="9620250" cy="2344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chemeClr val="accent5">
                  <a:lumMod val="75000"/>
                </a:schemeClr>
              </a:buClr>
              <a:buFont typeface="+mj-lt"/>
              <a:buAutoNum type="arabicPeriod"/>
            </a:pPr>
            <a:r>
              <a:rPr lang="ca-ES" sz="2000" dirty="0">
                <a:latin typeface="Georgia" panose="02040502050405020303" pitchFamily="18" charset="0"/>
              </a:rPr>
              <a:t>Cal tenir bases = formació</a:t>
            </a:r>
          </a:p>
          <a:p>
            <a:pPr marL="342900" indent="-342900">
              <a:lnSpc>
                <a:spcPct val="150000"/>
              </a:lnSpc>
              <a:buClr>
                <a:schemeClr val="accent5">
                  <a:lumMod val="75000"/>
                </a:schemeClr>
              </a:buClr>
              <a:buFont typeface="+mj-lt"/>
              <a:buAutoNum type="arabicPeriod"/>
            </a:pPr>
            <a:r>
              <a:rPr lang="ca-ES" sz="2000" dirty="0">
                <a:latin typeface="Georgia" panose="02040502050405020303" pitchFamily="18" charset="0"/>
              </a:rPr>
              <a:t>Predisposició i motivació</a:t>
            </a:r>
          </a:p>
          <a:p>
            <a:pPr marL="342900" indent="-342900">
              <a:lnSpc>
                <a:spcPct val="150000"/>
              </a:lnSpc>
              <a:buClr>
                <a:schemeClr val="accent5">
                  <a:lumMod val="75000"/>
                </a:schemeClr>
              </a:buClr>
              <a:buFont typeface="+mj-lt"/>
              <a:buAutoNum type="arabicPeriod"/>
            </a:pPr>
            <a:r>
              <a:rPr lang="ca-ES" sz="2000" dirty="0">
                <a:latin typeface="Georgia" panose="02040502050405020303" pitchFamily="18" charset="0"/>
              </a:rPr>
              <a:t>Tenir clars els objectius</a:t>
            </a:r>
          </a:p>
          <a:p>
            <a:pPr marL="342900" indent="-342900">
              <a:lnSpc>
                <a:spcPct val="150000"/>
              </a:lnSpc>
              <a:buClr>
                <a:srgbClr val="FF0000"/>
              </a:buClr>
              <a:buFont typeface="+mj-lt"/>
              <a:buAutoNum type="arabicPeriod"/>
            </a:pPr>
            <a:r>
              <a:rPr lang="ca-ES" sz="2000" dirty="0">
                <a:solidFill>
                  <a:srgbClr val="FF0000"/>
                </a:solidFill>
                <a:latin typeface="Georgia" panose="02040502050405020303" pitchFamily="18" charset="0"/>
              </a:rPr>
              <a:t>Adaptabilitat i rigorositat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ca-ES" sz="2000" b="1" dirty="0">
                <a:solidFill>
                  <a:srgbClr val="FF0000"/>
                </a:solidFill>
                <a:latin typeface="Georgia" panose="02040502050405020303" pitchFamily="18" charset="0"/>
              </a:rPr>
              <a:t>Reaprofitament!!</a:t>
            </a:r>
          </a:p>
        </p:txBody>
      </p:sp>
      <p:pic>
        <p:nvPicPr>
          <p:cNvPr id="6" name="Imatge 5">
            <a:extLst>
              <a:ext uri="{FF2B5EF4-FFF2-40B4-BE49-F238E27FC236}">
                <a16:creationId xmlns:a16="http://schemas.microsoft.com/office/drawing/2014/main" id="{E369DA8B-4B0F-9613-EBB0-A8AF2689BC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5225" y="3079630"/>
            <a:ext cx="2719388" cy="2719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954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QuadreDeText 9">
            <a:extLst>
              <a:ext uri="{FF2B5EF4-FFF2-40B4-BE49-F238E27FC236}">
                <a16:creationId xmlns:a16="http://schemas.microsoft.com/office/drawing/2014/main" id="{86FF5CA4-C47C-7AA5-7E2F-EEEDEBEF7E76}"/>
              </a:ext>
            </a:extLst>
          </p:cNvPr>
          <p:cNvSpPr txBox="1"/>
          <p:nvPr/>
        </p:nvSpPr>
        <p:spPr>
          <a:xfrm>
            <a:off x="838200" y="1690688"/>
            <a:ext cx="9620250" cy="2344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chemeClr val="accent5">
                  <a:lumMod val="75000"/>
                </a:schemeClr>
              </a:buClr>
              <a:buFont typeface="+mj-lt"/>
              <a:buAutoNum type="arabicPeriod"/>
            </a:pPr>
            <a:r>
              <a:rPr lang="ca-ES" sz="2000" dirty="0">
                <a:latin typeface="Georgia" panose="02040502050405020303" pitchFamily="18" charset="0"/>
              </a:rPr>
              <a:t>Cal tenir bases = formació</a:t>
            </a:r>
          </a:p>
          <a:p>
            <a:pPr marL="342900" indent="-342900">
              <a:lnSpc>
                <a:spcPct val="150000"/>
              </a:lnSpc>
              <a:buClr>
                <a:schemeClr val="accent5">
                  <a:lumMod val="75000"/>
                </a:schemeClr>
              </a:buClr>
              <a:buFont typeface="+mj-lt"/>
              <a:buAutoNum type="arabicPeriod"/>
            </a:pPr>
            <a:r>
              <a:rPr lang="ca-ES" sz="2000" dirty="0">
                <a:latin typeface="Georgia" panose="02040502050405020303" pitchFamily="18" charset="0"/>
              </a:rPr>
              <a:t>Predisposició i motivació</a:t>
            </a:r>
          </a:p>
          <a:p>
            <a:pPr marL="342900" indent="-342900">
              <a:lnSpc>
                <a:spcPct val="150000"/>
              </a:lnSpc>
              <a:buClr>
                <a:schemeClr val="accent5">
                  <a:lumMod val="75000"/>
                </a:schemeClr>
              </a:buClr>
              <a:buFont typeface="+mj-lt"/>
              <a:buAutoNum type="arabicPeriod"/>
            </a:pPr>
            <a:r>
              <a:rPr lang="ca-ES" sz="2000" dirty="0">
                <a:latin typeface="Georgia" panose="02040502050405020303" pitchFamily="18" charset="0"/>
              </a:rPr>
              <a:t>Tenir clars els objectius</a:t>
            </a:r>
          </a:p>
          <a:p>
            <a:pPr marL="342900" indent="-342900">
              <a:lnSpc>
                <a:spcPct val="150000"/>
              </a:lnSpc>
              <a:buClr>
                <a:srgbClr val="FF0000"/>
              </a:buClr>
              <a:buFont typeface="+mj-lt"/>
              <a:buAutoNum type="arabicPeriod"/>
            </a:pPr>
            <a:r>
              <a:rPr lang="ca-ES" sz="2000" dirty="0">
                <a:solidFill>
                  <a:srgbClr val="FF0000"/>
                </a:solidFill>
                <a:latin typeface="Georgia" panose="02040502050405020303" pitchFamily="18" charset="0"/>
              </a:rPr>
              <a:t>Adaptabilitat i rigorositat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ca-ES" sz="2000" b="1" dirty="0">
                <a:solidFill>
                  <a:srgbClr val="FF0000"/>
                </a:solidFill>
                <a:latin typeface="Georgia" panose="02040502050405020303" pitchFamily="18" charset="0"/>
              </a:rPr>
              <a:t>Reaprofitament!!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D7F2FBE-6769-B586-FB6C-A2DB39DA7B45}"/>
              </a:ext>
            </a:extLst>
          </p:cNvPr>
          <p:cNvSpPr/>
          <p:nvPr/>
        </p:nvSpPr>
        <p:spPr>
          <a:xfrm>
            <a:off x="600075" y="1690688"/>
            <a:ext cx="5086350" cy="1882951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 dirty="0"/>
          </a:p>
        </p:txBody>
      </p:sp>
      <p:sp>
        <p:nvSpPr>
          <p:cNvPr id="2" name="Títol 1">
            <a:extLst>
              <a:ext uri="{FF2B5EF4-FFF2-40B4-BE49-F238E27FC236}">
                <a16:creationId xmlns:a16="http://schemas.microsoft.com/office/drawing/2014/main" id="{3AF63B09-623F-EC14-3D48-0F056D696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b="1" dirty="0"/>
              <a:t>Com aprofitar-ho</a:t>
            </a:r>
          </a:p>
        </p:txBody>
      </p:sp>
      <p:sp>
        <p:nvSpPr>
          <p:cNvPr id="3" name="Contenidor de peu de pàgina 2">
            <a:extLst>
              <a:ext uri="{FF2B5EF4-FFF2-40B4-BE49-F238E27FC236}">
                <a16:creationId xmlns:a16="http://schemas.microsoft.com/office/drawing/2014/main" id="{6F9B711A-0603-7B7D-4F93-CA8C8D67D3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a-ES"/>
              <a:t>@carles_ab_26</a:t>
            </a:r>
          </a:p>
        </p:txBody>
      </p:sp>
      <p:sp>
        <p:nvSpPr>
          <p:cNvPr id="5" name="QuadreDeText 4">
            <a:extLst>
              <a:ext uri="{FF2B5EF4-FFF2-40B4-BE49-F238E27FC236}">
                <a16:creationId xmlns:a16="http://schemas.microsoft.com/office/drawing/2014/main" id="{AC145006-84E0-4EA8-123E-1D2AE10012E8}"/>
              </a:ext>
            </a:extLst>
          </p:cNvPr>
          <p:cNvSpPr txBox="1"/>
          <p:nvPr/>
        </p:nvSpPr>
        <p:spPr>
          <a:xfrm>
            <a:off x="838200" y="4531323"/>
            <a:ext cx="4229100" cy="18829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ca-ES" sz="2000" b="1" u="sng" dirty="0">
                <a:solidFill>
                  <a:srgbClr val="00B050"/>
                </a:solidFill>
                <a:latin typeface="Georgia" panose="02040502050405020303" pitchFamily="18" charset="0"/>
              </a:rPr>
              <a:t>OSMOSI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ð"/>
            </a:pPr>
            <a:r>
              <a:rPr lang="ca-ES" sz="2000" dirty="0">
                <a:solidFill>
                  <a:srgbClr val="00B050"/>
                </a:solidFill>
                <a:latin typeface="Georgia" panose="02040502050405020303" pitchFamily="18" charset="0"/>
              </a:rPr>
              <a:t>Canvi de concentració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ð"/>
            </a:pPr>
            <a:r>
              <a:rPr lang="ca-ES" sz="2000" dirty="0">
                <a:solidFill>
                  <a:srgbClr val="00B050"/>
                </a:solidFill>
                <a:latin typeface="Georgia" panose="02040502050405020303" pitchFamily="18" charset="0"/>
              </a:rPr>
              <a:t>Dispersió del solut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ð"/>
            </a:pPr>
            <a:endParaRPr lang="ca-ES" sz="2000" dirty="0">
              <a:solidFill>
                <a:srgbClr val="00B050"/>
              </a:solidFill>
              <a:latin typeface="Georgia" panose="02040502050405020303" pitchFamily="18" charset="0"/>
            </a:endParaRPr>
          </a:p>
        </p:txBody>
      </p:sp>
      <p:sp>
        <p:nvSpPr>
          <p:cNvPr id="7" name="QuadreDeText 6">
            <a:extLst>
              <a:ext uri="{FF2B5EF4-FFF2-40B4-BE49-F238E27FC236}">
                <a16:creationId xmlns:a16="http://schemas.microsoft.com/office/drawing/2014/main" id="{6C18BAD7-F4DB-50CA-7FC0-0D8F48588247}"/>
              </a:ext>
            </a:extLst>
          </p:cNvPr>
          <p:cNvSpPr txBox="1"/>
          <p:nvPr/>
        </p:nvSpPr>
        <p:spPr>
          <a:xfrm>
            <a:off x="4038600" y="4528289"/>
            <a:ext cx="4229100" cy="18829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ca-ES" sz="2000" b="1" u="sng" dirty="0">
                <a:solidFill>
                  <a:srgbClr val="00B050"/>
                </a:solidFill>
                <a:latin typeface="Georgia" panose="02040502050405020303" pitchFamily="18" charset="0"/>
              </a:rPr>
              <a:t>ENTROPIA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ð"/>
            </a:pPr>
            <a:r>
              <a:rPr lang="ca-ES" sz="2000" dirty="0">
                <a:solidFill>
                  <a:srgbClr val="00B050"/>
                </a:solidFill>
                <a:latin typeface="Georgia" panose="02040502050405020303" pitchFamily="18" charset="0"/>
              </a:rPr>
              <a:t>Barreja d’estats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ð"/>
            </a:pPr>
            <a:r>
              <a:rPr lang="ca-ES" sz="2000" dirty="0">
                <a:solidFill>
                  <a:srgbClr val="00B050"/>
                </a:solidFill>
                <a:latin typeface="Georgia" panose="02040502050405020303" pitchFamily="18" charset="0"/>
              </a:rPr>
              <a:t>Desordenament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ð"/>
            </a:pPr>
            <a:endParaRPr lang="ca-ES" sz="2000" dirty="0">
              <a:solidFill>
                <a:srgbClr val="00B050"/>
              </a:solidFill>
              <a:latin typeface="Georgia" panose="02040502050405020303" pitchFamily="18" charset="0"/>
            </a:endParaRPr>
          </a:p>
        </p:txBody>
      </p:sp>
      <p:pic>
        <p:nvPicPr>
          <p:cNvPr id="9" name="Imatge 8">
            <a:extLst>
              <a:ext uri="{FF2B5EF4-FFF2-40B4-BE49-F238E27FC236}">
                <a16:creationId xmlns:a16="http://schemas.microsoft.com/office/drawing/2014/main" id="{2FBC598A-4AAF-3294-25AD-676FF91832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5225" y="3079630"/>
            <a:ext cx="2719388" cy="2719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8680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1">
            <a:extLst>
              <a:ext uri="{FF2B5EF4-FFF2-40B4-BE49-F238E27FC236}">
                <a16:creationId xmlns:a16="http://schemas.microsoft.com/office/drawing/2014/main" id="{3AF63B09-623F-EC14-3D48-0F056D696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b="1" dirty="0"/>
              <a:t>Com aprofitar-ho</a:t>
            </a:r>
          </a:p>
        </p:txBody>
      </p:sp>
      <p:sp>
        <p:nvSpPr>
          <p:cNvPr id="3" name="Contenidor de peu de pàgina 2">
            <a:extLst>
              <a:ext uri="{FF2B5EF4-FFF2-40B4-BE49-F238E27FC236}">
                <a16:creationId xmlns:a16="http://schemas.microsoft.com/office/drawing/2014/main" id="{6F9B711A-0603-7B7D-4F93-CA8C8D67D3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a-ES"/>
              <a:t>@carles_ab_26</a:t>
            </a:r>
          </a:p>
        </p:txBody>
      </p:sp>
      <p:sp>
        <p:nvSpPr>
          <p:cNvPr id="5" name="QuadreDeText 4">
            <a:extLst>
              <a:ext uri="{FF2B5EF4-FFF2-40B4-BE49-F238E27FC236}">
                <a16:creationId xmlns:a16="http://schemas.microsoft.com/office/drawing/2014/main" id="{AC145006-84E0-4EA8-123E-1D2AE10012E8}"/>
              </a:ext>
            </a:extLst>
          </p:cNvPr>
          <p:cNvSpPr txBox="1"/>
          <p:nvPr/>
        </p:nvSpPr>
        <p:spPr>
          <a:xfrm>
            <a:off x="838200" y="4528289"/>
            <a:ext cx="4229100" cy="1421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ca-ES" sz="2000" b="1" u="sng" dirty="0">
                <a:solidFill>
                  <a:srgbClr val="00B050"/>
                </a:solidFill>
                <a:latin typeface="Georgia" panose="02040502050405020303" pitchFamily="18" charset="0"/>
              </a:rPr>
              <a:t>OSMOSI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ð"/>
            </a:pPr>
            <a:r>
              <a:rPr lang="ca-ES" sz="2000" dirty="0">
                <a:solidFill>
                  <a:srgbClr val="00B050"/>
                </a:solidFill>
                <a:latin typeface="Georgia" panose="02040502050405020303" pitchFamily="18" charset="0"/>
              </a:rPr>
              <a:t>Canvi de concentració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ð"/>
            </a:pPr>
            <a:r>
              <a:rPr lang="ca-ES" sz="2000" dirty="0">
                <a:solidFill>
                  <a:srgbClr val="00B050"/>
                </a:solidFill>
                <a:latin typeface="Georgia" panose="02040502050405020303" pitchFamily="18" charset="0"/>
              </a:rPr>
              <a:t>Dispersió del solut</a:t>
            </a:r>
          </a:p>
        </p:txBody>
      </p:sp>
      <p:sp>
        <p:nvSpPr>
          <p:cNvPr id="7" name="QuadreDeText 6">
            <a:extLst>
              <a:ext uri="{FF2B5EF4-FFF2-40B4-BE49-F238E27FC236}">
                <a16:creationId xmlns:a16="http://schemas.microsoft.com/office/drawing/2014/main" id="{6C18BAD7-F4DB-50CA-7FC0-0D8F48588247}"/>
              </a:ext>
            </a:extLst>
          </p:cNvPr>
          <p:cNvSpPr txBox="1"/>
          <p:nvPr/>
        </p:nvSpPr>
        <p:spPr>
          <a:xfrm>
            <a:off x="4038600" y="4528289"/>
            <a:ext cx="4229100" cy="1421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ca-ES" sz="2000" b="1" u="sng" dirty="0">
                <a:solidFill>
                  <a:srgbClr val="00B050"/>
                </a:solidFill>
                <a:latin typeface="Georgia" panose="02040502050405020303" pitchFamily="18" charset="0"/>
              </a:rPr>
              <a:t>ENTROPIA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ð"/>
            </a:pPr>
            <a:r>
              <a:rPr lang="ca-ES" sz="2000" dirty="0">
                <a:solidFill>
                  <a:srgbClr val="00B050"/>
                </a:solidFill>
                <a:latin typeface="Georgia" panose="02040502050405020303" pitchFamily="18" charset="0"/>
              </a:rPr>
              <a:t>Barreja d’estats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ð"/>
            </a:pPr>
            <a:r>
              <a:rPr lang="ca-ES" sz="2000" dirty="0">
                <a:solidFill>
                  <a:srgbClr val="00B050"/>
                </a:solidFill>
                <a:latin typeface="Georgia" panose="02040502050405020303" pitchFamily="18" charset="0"/>
              </a:rPr>
              <a:t>Desordenament</a:t>
            </a:r>
          </a:p>
        </p:txBody>
      </p:sp>
      <p:pic>
        <p:nvPicPr>
          <p:cNvPr id="9" name="Imatge 8">
            <a:extLst>
              <a:ext uri="{FF2B5EF4-FFF2-40B4-BE49-F238E27FC236}">
                <a16:creationId xmlns:a16="http://schemas.microsoft.com/office/drawing/2014/main" id="{2FBC598A-4AAF-3294-25AD-676FF91832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5225" y="3079630"/>
            <a:ext cx="2719388" cy="2719388"/>
          </a:xfrm>
          <a:prstGeom prst="rect">
            <a:avLst/>
          </a:prstGeom>
        </p:spPr>
      </p:pic>
      <p:sp>
        <p:nvSpPr>
          <p:cNvPr id="10" name="QuadreDeText 9">
            <a:extLst>
              <a:ext uri="{FF2B5EF4-FFF2-40B4-BE49-F238E27FC236}">
                <a16:creationId xmlns:a16="http://schemas.microsoft.com/office/drawing/2014/main" id="{86FF5CA4-C47C-7AA5-7E2F-EEEDEBEF7E76}"/>
              </a:ext>
            </a:extLst>
          </p:cNvPr>
          <p:cNvSpPr txBox="1"/>
          <p:nvPr/>
        </p:nvSpPr>
        <p:spPr>
          <a:xfrm>
            <a:off x="838200" y="1690688"/>
            <a:ext cx="9620250" cy="2344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chemeClr val="accent5">
                  <a:lumMod val="75000"/>
                </a:schemeClr>
              </a:buClr>
              <a:buFont typeface="+mj-lt"/>
              <a:buAutoNum type="arabicPeriod"/>
            </a:pPr>
            <a:r>
              <a:rPr lang="ca-ES" sz="2000" dirty="0">
                <a:latin typeface="Georgia" panose="02040502050405020303" pitchFamily="18" charset="0"/>
              </a:rPr>
              <a:t>Cal tenir bases = formació</a:t>
            </a:r>
          </a:p>
          <a:p>
            <a:pPr marL="342900" indent="-342900">
              <a:lnSpc>
                <a:spcPct val="150000"/>
              </a:lnSpc>
              <a:buClr>
                <a:schemeClr val="accent5">
                  <a:lumMod val="75000"/>
                </a:schemeClr>
              </a:buClr>
              <a:buFont typeface="+mj-lt"/>
              <a:buAutoNum type="arabicPeriod"/>
            </a:pPr>
            <a:r>
              <a:rPr lang="ca-ES" sz="2000" dirty="0">
                <a:latin typeface="Georgia" panose="02040502050405020303" pitchFamily="18" charset="0"/>
              </a:rPr>
              <a:t>Predisposició i motivació</a:t>
            </a:r>
          </a:p>
          <a:p>
            <a:pPr marL="342900" indent="-342900">
              <a:lnSpc>
                <a:spcPct val="150000"/>
              </a:lnSpc>
              <a:buClr>
                <a:schemeClr val="accent5">
                  <a:lumMod val="75000"/>
                </a:schemeClr>
              </a:buClr>
              <a:buFont typeface="+mj-lt"/>
              <a:buAutoNum type="arabicPeriod"/>
            </a:pPr>
            <a:r>
              <a:rPr lang="ca-ES" sz="2000" dirty="0">
                <a:latin typeface="Georgia" panose="02040502050405020303" pitchFamily="18" charset="0"/>
              </a:rPr>
              <a:t>Tenir clars els objectius</a:t>
            </a:r>
          </a:p>
          <a:p>
            <a:pPr marL="342900" indent="-342900">
              <a:lnSpc>
                <a:spcPct val="150000"/>
              </a:lnSpc>
              <a:buClr>
                <a:srgbClr val="FF0000"/>
              </a:buClr>
              <a:buFont typeface="+mj-lt"/>
              <a:buAutoNum type="arabicPeriod"/>
            </a:pPr>
            <a:r>
              <a:rPr lang="ca-ES" sz="2000" dirty="0">
                <a:solidFill>
                  <a:srgbClr val="FF0000"/>
                </a:solidFill>
                <a:latin typeface="Georgia" panose="02040502050405020303" pitchFamily="18" charset="0"/>
              </a:rPr>
              <a:t>Adaptabilitat i rigorositat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ca-ES" sz="2000" b="1" dirty="0">
                <a:solidFill>
                  <a:srgbClr val="FF0000"/>
                </a:solidFill>
                <a:latin typeface="Georgia" panose="02040502050405020303" pitchFamily="18" charset="0"/>
              </a:rPr>
              <a:t>Reaprofitament!!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D7F2FBE-6769-B586-FB6C-A2DB39DA7B45}"/>
              </a:ext>
            </a:extLst>
          </p:cNvPr>
          <p:cNvSpPr/>
          <p:nvPr/>
        </p:nvSpPr>
        <p:spPr>
          <a:xfrm>
            <a:off x="600074" y="1690688"/>
            <a:ext cx="11015663" cy="4652998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4" name="QuadreDeText 3">
            <a:extLst>
              <a:ext uri="{FF2B5EF4-FFF2-40B4-BE49-F238E27FC236}">
                <a16:creationId xmlns:a16="http://schemas.microsoft.com/office/drawing/2014/main" id="{8A72F7AA-F973-1F83-A633-18B9ACF41765}"/>
              </a:ext>
            </a:extLst>
          </p:cNvPr>
          <p:cNvSpPr txBox="1"/>
          <p:nvPr/>
        </p:nvSpPr>
        <p:spPr>
          <a:xfrm>
            <a:off x="5124450" y="1862089"/>
            <a:ext cx="5334000" cy="2308324"/>
          </a:xfrm>
          <a:prstGeom prst="rect">
            <a:avLst/>
          </a:prstGeom>
          <a:solidFill>
            <a:srgbClr val="4BACC6">
              <a:alpha val="70000"/>
            </a:srgb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ca-ES" sz="3600" b="1" dirty="0">
                <a:latin typeface="Georgia" panose="02040502050405020303" pitchFamily="18" charset="0"/>
              </a:rPr>
              <a:t>CONCEPTES SIMILARS PODEN PORTAR A JOCS SIMILARS</a:t>
            </a:r>
          </a:p>
        </p:txBody>
      </p:sp>
    </p:spTree>
    <p:extLst>
      <p:ext uri="{BB962C8B-B14F-4D97-AF65-F5344CB8AC3E}">
        <p14:creationId xmlns:p14="http://schemas.microsoft.com/office/powerpoint/2010/main" val="6951919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tge 6">
            <a:extLst>
              <a:ext uri="{FF2B5EF4-FFF2-40B4-BE49-F238E27FC236}">
                <a16:creationId xmlns:a16="http://schemas.microsoft.com/office/drawing/2014/main" id="{89179BFA-0E70-F813-55C7-6A55611D20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073" y="1521883"/>
            <a:ext cx="3862080" cy="216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ítol 1">
            <a:extLst>
              <a:ext uri="{FF2B5EF4-FFF2-40B4-BE49-F238E27FC236}">
                <a16:creationId xmlns:a16="http://schemas.microsoft.com/office/drawing/2014/main" id="{4D0E1A38-A358-93D3-6791-66B50322C8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b="1" dirty="0"/>
              <a:t>Com aplicar-ho</a:t>
            </a:r>
          </a:p>
        </p:txBody>
      </p:sp>
      <p:sp>
        <p:nvSpPr>
          <p:cNvPr id="3" name="Contenidor de peu de pàgina 2">
            <a:extLst>
              <a:ext uri="{FF2B5EF4-FFF2-40B4-BE49-F238E27FC236}">
                <a16:creationId xmlns:a16="http://schemas.microsoft.com/office/drawing/2014/main" id="{F19993EE-DD40-A99E-5529-686B2479A8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a-ES"/>
              <a:t>@carles_ab_26</a:t>
            </a:r>
          </a:p>
        </p:txBody>
      </p:sp>
      <p:pic>
        <p:nvPicPr>
          <p:cNvPr id="5" name="Imatge 4">
            <a:extLst>
              <a:ext uri="{FF2B5EF4-FFF2-40B4-BE49-F238E27FC236}">
                <a16:creationId xmlns:a16="http://schemas.microsoft.com/office/drawing/2014/main" id="{C6360D49-83B3-A1E7-13C8-B63F4B7BA7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0556" y="4225836"/>
            <a:ext cx="3855903" cy="216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Imatge 10">
            <a:extLst>
              <a:ext uri="{FF2B5EF4-FFF2-40B4-BE49-F238E27FC236}">
                <a16:creationId xmlns:a16="http://schemas.microsoft.com/office/drawing/2014/main" id="{F6131CD1-1908-1E17-8B8C-5237C3DA93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1537" y="2472306"/>
            <a:ext cx="3936000" cy="216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Imatge 12">
            <a:extLst>
              <a:ext uri="{FF2B5EF4-FFF2-40B4-BE49-F238E27FC236}">
                <a16:creationId xmlns:a16="http://schemas.microsoft.com/office/drawing/2014/main" id="{D49C290E-68A4-2CBB-B69A-1FAB3123DE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8255" y="3889071"/>
            <a:ext cx="3843529" cy="216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F4E90942-F08C-601F-1CC5-1E9DD43544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5935" y="1000563"/>
            <a:ext cx="2631761" cy="372150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Imatge 19">
            <a:extLst>
              <a:ext uri="{FF2B5EF4-FFF2-40B4-BE49-F238E27FC236}">
                <a16:creationId xmlns:a16="http://schemas.microsoft.com/office/drawing/2014/main" id="{B8BC2869-92E0-8E88-BB30-FDB531B5848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5329" y="770974"/>
            <a:ext cx="1602000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9775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idor de peu de pàgina 2">
            <a:extLst>
              <a:ext uri="{FF2B5EF4-FFF2-40B4-BE49-F238E27FC236}">
                <a16:creationId xmlns:a16="http://schemas.microsoft.com/office/drawing/2014/main" id="{486C32B2-3351-6E83-61CA-389318ACE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a-ES" dirty="0"/>
              <a:t>@carles_ab_26</a:t>
            </a:r>
          </a:p>
        </p:txBody>
      </p:sp>
      <p:pic>
        <p:nvPicPr>
          <p:cNvPr id="4" name="Picture 13" descr="Screen Shot 2019-11-10 at 07.45.41.png">
            <a:extLst>
              <a:ext uri="{FF2B5EF4-FFF2-40B4-BE49-F238E27FC236}">
                <a16:creationId xmlns:a16="http://schemas.microsoft.com/office/drawing/2014/main" id="{0FA00EA2-106C-35A5-4323-31B1914A13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465161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6387707-667D-8104-B3A5-F29A0E83109E}"/>
              </a:ext>
            </a:extLst>
          </p:cNvPr>
          <p:cNvSpPr/>
          <p:nvPr/>
        </p:nvSpPr>
        <p:spPr>
          <a:xfrm>
            <a:off x="0" y="1761370"/>
            <a:ext cx="12192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</a:rPr>
              <a:t>https://52gamespt.wordpress.com/</a:t>
            </a:r>
          </a:p>
        </p:txBody>
      </p:sp>
      <p:pic>
        <p:nvPicPr>
          <p:cNvPr id="6" name="Picture 21" descr="Screen Shot 2022-11-22 at 09.52.42.png">
            <a:extLst>
              <a:ext uri="{FF2B5EF4-FFF2-40B4-BE49-F238E27FC236}">
                <a16:creationId xmlns:a16="http://schemas.microsoft.com/office/drawing/2014/main" id="{1F759095-32C9-6305-1480-C6826E30F6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961" y="3028902"/>
            <a:ext cx="3192052" cy="3245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0159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idor de peu de pàgina 1">
            <a:extLst>
              <a:ext uri="{FF2B5EF4-FFF2-40B4-BE49-F238E27FC236}">
                <a16:creationId xmlns:a16="http://schemas.microsoft.com/office/drawing/2014/main" id="{EEA37103-DCA9-82BB-E067-5015E57955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a-ES"/>
              <a:t>@carles_ab_26</a:t>
            </a:r>
          </a:p>
        </p:txBody>
      </p:sp>
      <p:pic>
        <p:nvPicPr>
          <p:cNvPr id="3" name="Imatge 2">
            <a:extLst>
              <a:ext uri="{FF2B5EF4-FFF2-40B4-BE49-F238E27FC236}">
                <a16:creationId xmlns:a16="http://schemas.microsoft.com/office/drawing/2014/main" id="{66FE818D-395E-0192-37B9-CA51089CAF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186" b="9506"/>
          <a:stretch/>
        </p:blipFill>
        <p:spPr>
          <a:xfrm>
            <a:off x="561980" y="561328"/>
            <a:ext cx="5118567" cy="29786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Google Shape;241;p33">
            <a:extLst>
              <a:ext uri="{FF2B5EF4-FFF2-40B4-BE49-F238E27FC236}">
                <a16:creationId xmlns:a16="http://schemas.microsoft.com/office/drawing/2014/main" id="{116E689F-624F-DD5E-4B40-C29DB6B546F7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33597" y="389831"/>
            <a:ext cx="3308888" cy="468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5" name="Google Shape;242;p33">
            <a:extLst>
              <a:ext uri="{FF2B5EF4-FFF2-40B4-BE49-F238E27FC236}">
                <a16:creationId xmlns:a16="http://schemas.microsoft.com/office/drawing/2014/main" id="{D15C243F-2924-573A-EF7C-7E5C2B46843D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41085" y="779273"/>
            <a:ext cx="3308899" cy="468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26" name="Imatge 25">
            <a:extLst>
              <a:ext uri="{FF2B5EF4-FFF2-40B4-BE49-F238E27FC236}">
                <a16:creationId xmlns:a16="http://schemas.microsoft.com/office/drawing/2014/main" id="{D8941B09-03C4-47C5-72C8-0E8C16E35E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1980" y="4198267"/>
            <a:ext cx="5296425" cy="1743128"/>
          </a:xfrm>
          <a:prstGeom prst="rect">
            <a:avLst/>
          </a:prstGeom>
        </p:spPr>
      </p:pic>
      <p:pic>
        <p:nvPicPr>
          <p:cNvPr id="28" name="Imatge 27">
            <a:extLst>
              <a:ext uri="{FF2B5EF4-FFF2-40B4-BE49-F238E27FC236}">
                <a16:creationId xmlns:a16="http://schemas.microsoft.com/office/drawing/2014/main" id="{39F76605-672E-02E4-0B06-04219507D47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5739" y="1858267"/>
            <a:ext cx="3308312" cy="4680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145696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idor de peu de pàgina 1">
            <a:extLst>
              <a:ext uri="{FF2B5EF4-FFF2-40B4-BE49-F238E27FC236}">
                <a16:creationId xmlns:a16="http://schemas.microsoft.com/office/drawing/2014/main" id="{A5B73CB9-647B-17EF-946C-C37EDC23AB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a-ES"/>
              <a:t>@carles_ab_26</a:t>
            </a:r>
          </a:p>
        </p:txBody>
      </p:sp>
      <p:pic>
        <p:nvPicPr>
          <p:cNvPr id="3" name="Picture 36">
            <a:extLst>
              <a:ext uri="{FF2B5EF4-FFF2-40B4-BE49-F238E27FC236}">
                <a16:creationId xmlns:a16="http://schemas.microsoft.com/office/drawing/2014/main" id="{FCF35B7D-7CB9-7B48-5EC6-DF0FDA638C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6140" y="447865"/>
            <a:ext cx="5198910" cy="360000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4F08AA41-30AB-377E-FD4E-633F468B2B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2756" y="2761999"/>
            <a:ext cx="4024587" cy="371679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03505B70-CF35-3EAE-41C0-E7828D37DE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716" y="212046"/>
            <a:ext cx="4177833" cy="626674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492904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>
            <a:extLst>
              <a:ext uri="{FF2B5EF4-FFF2-40B4-BE49-F238E27FC236}">
                <a16:creationId xmlns:a16="http://schemas.microsoft.com/office/drawing/2014/main" id="{ACA7BFD7-8037-2CC1-3E5A-7A417D7F2D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65125"/>
            <a:ext cx="4724400" cy="3823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ol 1">
            <a:extLst>
              <a:ext uri="{FF2B5EF4-FFF2-40B4-BE49-F238E27FC236}">
                <a16:creationId xmlns:a16="http://schemas.microsoft.com/office/drawing/2014/main" id="{EFA38661-130E-DC87-6C7B-F00B0AB6A7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b="1" dirty="0"/>
              <a:t>La nostra divulgació</a:t>
            </a:r>
          </a:p>
        </p:txBody>
      </p:sp>
      <p:sp>
        <p:nvSpPr>
          <p:cNvPr id="3" name="Contenidor de peu de pàgina 2">
            <a:extLst>
              <a:ext uri="{FF2B5EF4-FFF2-40B4-BE49-F238E27FC236}">
                <a16:creationId xmlns:a16="http://schemas.microsoft.com/office/drawing/2014/main" id="{18516788-2767-9D9F-AFB0-51D7DDF41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a-ES"/>
              <a:t>@carles_ab_26</a:t>
            </a:r>
          </a:p>
        </p:txBody>
      </p:sp>
      <p:sp>
        <p:nvSpPr>
          <p:cNvPr id="5" name="QuadreDeText 4">
            <a:extLst>
              <a:ext uri="{FF2B5EF4-FFF2-40B4-BE49-F238E27FC236}">
                <a16:creationId xmlns:a16="http://schemas.microsoft.com/office/drawing/2014/main" id="{6730B00C-431B-BFE9-0CC7-19C731AD82DA}"/>
              </a:ext>
            </a:extLst>
          </p:cNvPr>
          <p:cNvSpPr txBox="1"/>
          <p:nvPr/>
        </p:nvSpPr>
        <p:spPr>
          <a:xfrm>
            <a:off x="838200" y="1800225"/>
            <a:ext cx="5541522" cy="46123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ca-ES" dirty="0">
                <a:latin typeface="Georgia" panose="02040502050405020303" pitchFamily="18" charset="0"/>
              </a:rPr>
              <a:t>Conceptes complexes de la mecànica quàntica: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ca-ES" dirty="0">
                <a:latin typeface="Georgia" panose="02040502050405020303" pitchFamily="18" charset="0"/>
              </a:rPr>
              <a:t>Efecte túnel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ca-ES" dirty="0">
                <a:latin typeface="Georgia" panose="02040502050405020303" pitchFamily="18" charset="0"/>
              </a:rPr>
              <a:t>Bits/</a:t>
            </a:r>
            <a:r>
              <a:rPr lang="ca-ES" dirty="0" err="1">
                <a:latin typeface="Georgia" panose="02040502050405020303" pitchFamily="18" charset="0"/>
              </a:rPr>
              <a:t>Qbits</a:t>
            </a:r>
            <a:endParaRPr lang="ca-ES" dirty="0">
              <a:latin typeface="Georgia" panose="02040502050405020303" pitchFamily="18" charset="0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ca-ES" dirty="0">
                <a:latin typeface="Georgia" panose="02040502050405020303" pitchFamily="18" charset="0"/>
              </a:rPr>
              <a:t>Partícules entrellaçades (EPR)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ca-ES" dirty="0">
                <a:latin typeface="Georgia" panose="02040502050405020303" pitchFamily="18" charset="0"/>
              </a:rPr>
              <a:t>Portes quàntiques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ca-ES" dirty="0">
                <a:latin typeface="Georgia" panose="02040502050405020303" pitchFamily="18" charset="0"/>
              </a:rPr>
              <a:t>Entropia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ca-ES" dirty="0">
                <a:latin typeface="Georgia" panose="02040502050405020303" pitchFamily="18" charset="0"/>
              </a:rPr>
              <a:t>Conceptes d’altres àrees: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ca-ES" dirty="0">
                <a:latin typeface="Georgia" panose="02040502050405020303" pitchFamily="18" charset="0"/>
              </a:rPr>
              <a:t>Osmosi (biologia)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ca-ES" dirty="0">
                <a:latin typeface="Georgia" panose="02040502050405020303" pitchFamily="18" charset="0"/>
              </a:rPr>
              <a:t>Cicles catalítics (química)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ca-ES" dirty="0">
                <a:latin typeface="Georgia" panose="02040502050405020303" pitchFamily="18" charset="0"/>
              </a:rPr>
              <a:t>Permutacions (matemàtiques)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ca-ES" dirty="0">
                <a:latin typeface="Georgia" panose="02040502050405020303" pitchFamily="18" charset="0"/>
              </a:rPr>
              <a:t>Premis Nobel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05E33495-9049-E716-CB70-CA653A239F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1287" y="3004936"/>
            <a:ext cx="5924550" cy="3939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Nobel Prize - Wikipedia">
            <a:extLst>
              <a:ext uri="{FF2B5EF4-FFF2-40B4-BE49-F238E27FC236}">
                <a16:creationId xmlns:a16="http://schemas.microsoft.com/office/drawing/2014/main" id="{DA3649D0-5071-E500-0F14-BAD8BFC14B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3765" y="5979066"/>
            <a:ext cx="485198" cy="476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51265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tge 8">
            <a:extLst>
              <a:ext uri="{FF2B5EF4-FFF2-40B4-BE49-F238E27FC236}">
                <a16:creationId xmlns:a16="http://schemas.microsoft.com/office/drawing/2014/main" id="{3ECEFDB9-12BA-7CD8-2265-D219B8C618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7170" y="1396479"/>
            <a:ext cx="4648709" cy="1090961"/>
          </a:xfrm>
          <a:prstGeom prst="rect">
            <a:avLst/>
          </a:prstGeom>
        </p:spPr>
      </p:pic>
      <p:sp>
        <p:nvSpPr>
          <p:cNvPr id="2" name="Títol 1">
            <a:extLst>
              <a:ext uri="{FF2B5EF4-FFF2-40B4-BE49-F238E27FC236}">
                <a16:creationId xmlns:a16="http://schemas.microsoft.com/office/drawing/2014/main" id="{FED952B7-916B-154F-4024-8F68B3C3E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b="1" dirty="0"/>
              <a:t>D’on treure recursos</a:t>
            </a:r>
          </a:p>
        </p:txBody>
      </p:sp>
      <p:sp>
        <p:nvSpPr>
          <p:cNvPr id="3" name="Contenidor de peu de pàgina 2">
            <a:extLst>
              <a:ext uri="{FF2B5EF4-FFF2-40B4-BE49-F238E27FC236}">
                <a16:creationId xmlns:a16="http://schemas.microsoft.com/office/drawing/2014/main" id="{70517E7B-B468-108B-30F6-8C14F70EC9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a-ES"/>
              <a:t>@carles_ab_26</a:t>
            </a:r>
          </a:p>
        </p:txBody>
      </p:sp>
      <p:pic>
        <p:nvPicPr>
          <p:cNvPr id="4" name="Google Shape;88;p18">
            <a:extLst>
              <a:ext uri="{FF2B5EF4-FFF2-40B4-BE49-F238E27FC236}">
                <a16:creationId xmlns:a16="http://schemas.microsoft.com/office/drawing/2014/main" id="{67D8BE4E-B8B1-E1FF-5907-2FC412E6B04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21525" y="2109087"/>
            <a:ext cx="1915850" cy="287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89;p18">
            <a:extLst>
              <a:ext uri="{FF2B5EF4-FFF2-40B4-BE49-F238E27FC236}">
                <a16:creationId xmlns:a16="http://schemas.microsoft.com/office/drawing/2014/main" id="{72D92BD5-6DAF-3863-B776-9CC7266847FF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17217" r="16407"/>
          <a:stretch/>
        </p:blipFill>
        <p:spPr>
          <a:xfrm>
            <a:off x="7615584" y="3290341"/>
            <a:ext cx="1322400" cy="1992402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90;p18">
            <a:extLst>
              <a:ext uri="{FF2B5EF4-FFF2-40B4-BE49-F238E27FC236}">
                <a16:creationId xmlns:a16="http://schemas.microsoft.com/office/drawing/2014/main" id="{703E1DDC-8FC4-C1E7-52FC-06D85CD80928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469626" y="2691416"/>
            <a:ext cx="1538400" cy="23926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QuadreDeText 6">
            <a:extLst>
              <a:ext uri="{FF2B5EF4-FFF2-40B4-BE49-F238E27FC236}">
                <a16:creationId xmlns:a16="http://schemas.microsoft.com/office/drawing/2014/main" id="{0299D3F0-D5A3-FE80-EF29-136E9FD6ACF5}"/>
              </a:ext>
            </a:extLst>
          </p:cNvPr>
          <p:cNvSpPr txBox="1"/>
          <p:nvPr/>
        </p:nvSpPr>
        <p:spPr>
          <a:xfrm>
            <a:off x="838199" y="1731794"/>
            <a:ext cx="3919539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ca-ES" sz="2000" dirty="0">
                <a:latin typeface="Georgia" panose="02040502050405020303" pitchFamily="18" charset="0"/>
              </a:rPr>
              <a:t>Llibres</a:t>
            </a:r>
          </a:p>
          <a:p>
            <a:pPr marL="285750" indent="-285750">
              <a:lnSpc>
                <a:spcPct val="150000"/>
              </a:lnSpc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ca-ES" sz="2000" dirty="0">
                <a:latin typeface="Georgia" panose="02040502050405020303" pitchFamily="18" charset="0"/>
              </a:rPr>
              <a:t>Vídeos</a:t>
            </a:r>
          </a:p>
          <a:p>
            <a:pPr marL="285750" indent="-285750">
              <a:lnSpc>
                <a:spcPct val="150000"/>
              </a:lnSpc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ca-ES" sz="2000" dirty="0" err="1">
                <a:latin typeface="Georgia" panose="02040502050405020303" pitchFamily="18" charset="0"/>
              </a:rPr>
              <a:t>Blogs</a:t>
            </a:r>
            <a:endParaRPr lang="ca-ES" sz="2000" dirty="0">
              <a:latin typeface="Georgia" panose="02040502050405020303" pitchFamily="18" charset="0"/>
            </a:endParaRPr>
          </a:p>
          <a:p>
            <a:pPr marL="285750" indent="-285750">
              <a:lnSpc>
                <a:spcPct val="150000"/>
              </a:lnSpc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ca-ES" sz="2000" dirty="0">
                <a:latin typeface="Georgia" panose="02040502050405020303" pitchFamily="18" charset="0"/>
              </a:rPr>
              <a:t>Cursets</a:t>
            </a:r>
          </a:p>
          <a:p>
            <a:pPr marL="285750" indent="-285750">
              <a:lnSpc>
                <a:spcPct val="150000"/>
              </a:lnSpc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ca-ES" sz="2000" dirty="0">
                <a:latin typeface="Georgia" panose="02040502050405020303" pitchFamily="18" charset="0"/>
              </a:rPr>
              <a:t>Formació professional</a:t>
            </a:r>
          </a:p>
          <a:p>
            <a:pPr marL="285750" indent="-285750">
              <a:lnSpc>
                <a:spcPct val="150000"/>
              </a:lnSpc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ca-ES" sz="2000" dirty="0">
                <a:latin typeface="Georgia" panose="02040502050405020303" pitchFamily="18" charset="0"/>
              </a:rPr>
              <a:t>“Companys”</a:t>
            </a:r>
          </a:p>
          <a:p>
            <a:pPr marL="285750" indent="-285750">
              <a:lnSpc>
                <a:spcPct val="150000"/>
              </a:lnSpc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ca-ES" sz="2000" dirty="0">
                <a:latin typeface="Georgia" panose="02040502050405020303" pitchFamily="18" charset="0"/>
              </a:rPr>
              <a:t>Invencions pròpies</a:t>
            </a:r>
          </a:p>
          <a:p>
            <a:pPr marL="285750" indent="-285750">
              <a:lnSpc>
                <a:spcPct val="150000"/>
              </a:lnSpc>
              <a:buClr>
                <a:srgbClr val="00B050"/>
              </a:buClr>
              <a:buFont typeface="Wingdings" panose="05000000000000000000" pitchFamily="2" charset="2"/>
              <a:buChar char="ü"/>
            </a:pPr>
            <a:endParaRPr lang="ca-ES" sz="2000" dirty="0">
              <a:latin typeface="Georgia" panose="02040502050405020303" pitchFamily="18" charset="0"/>
            </a:endParaRPr>
          </a:p>
          <a:p>
            <a:pPr marL="342900" indent="-342900">
              <a:buClr>
                <a:srgbClr val="FF0000"/>
              </a:buClr>
              <a:buFont typeface="Georgia" panose="02040502050405020303" pitchFamily="18" charset="0"/>
              <a:buChar char="‼"/>
            </a:pPr>
            <a:r>
              <a:rPr lang="ca-ES" sz="2000" dirty="0">
                <a:solidFill>
                  <a:srgbClr val="FF0000"/>
                </a:solidFill>
                <a:latin typeface="Georgia" panose="02040502050405020303" pitchFamily="18" charset="0"/>
              </a:rPr>
              <a:t>Cal mantenir la rigorositat i professionalitat</a:t>
            </a:r>
          </a:p>
        </p:txBody>
      </p:sp>
      <p:pic>
        <p:nvPicPr>
          <p:cNvPr id="11" name="Imatge 10">
            <a:extLst>
              <a:ext uri="{FF2B5EF4-FFF2-40B4-BE49-F238E27FC236}">
                <a16:creationId xmlns:a16="http://schemas.microsoft.com/office/drawing/2014/main" id="{DD830E71-576B-01AA-EC3C-C18D81D7C7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38015" y="5473732"/>
            <a:ext cx="8992343" cy="76410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383076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1">
            <a:extLst>
              <a:ext uri="{FF2B5EF4-FFF2-40B4-BE49-F238E27FC236}">
                <a16:creationId xmlns:a16="http://schemas.microsoft.com/office/drawing/2014/main" id="{887CC64E-A13E-DC39-26CD-27FC9A7A74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b="1" dirty="0"/>
              <a:t>Perquè màgia?</a:t>
            </a:r>
          </a:p>
        </p:txBody>
      </p:sp>
      <p:sp>
        <p:nvSpPr>
          <p:cNvPr id="3" name="Contenidor de peu de pàgina 2">
            <a:extLst>
              <a:ext uri="{FF2B5EF4-FFF2-40B4-BE49-F238E27FC236}">
                <a16:creationId xmlns:a16="http://schemas.microsoft.com/office/drawing/2014/main" id="{4C864012-44EA-EE6E-474E-1E61F9008D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a-ES"/>
              <a:t>@carles_ab_26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5504C7E-93C7-9D05-8D2C-9F81DE901B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5937" y="314320"/>
            <a:ext cx="5943600" cy="594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QuadreDeText 3">
            <a:extLst>
              <a:ext uri="{FF2B5EF4-FFF2-40B4-BE49-F238E27FC236}">
                <a16:creationId xmlns:a16="http://schemas.microsoft.com/office/drawing/2014/main" id="{F44B1364-6997-DC2B-97A1-26E93EFCE0E8}"/>
              </a:ext>
            </a:extLst>
          </p:cNvPr>
          <p:cNvSpPr txBox="1"/>
          <p:nvPr/>
        </p:nvSpPr>
        <p:spPr>
          <a:xfrm>
            <a:off x="838200" y="2718356"/>
            <a:ext cx="2986088" cy="1421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ca-ES" sz="2000" dirty="0">
                <a:latin typeface="Georgia" panose="02040502050405020303" pitchFamily="18" charset="0"/>
              </a:rPr>
              <a:t>Espectacularitat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ca-ES" sz="2000" dirty="0">
                <a:latin typeface="Georgia" panose="02040502050405020303" pitchFamily="18" charset="0"/>
              </a:rPr>
              <a:t>Il·lusió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ca-ES" sz="2000" dirty="0">
                <a:latin typeface="Georgia" panose="02040502050405020303" pitchFamily="18" charset="0"/>
              </a:rPr>
              <a:t>Secretisme (o no)</a:t>
            </a:r>
          </a:p>
        </p:txBody>
      </p:sp>
    </p:spTree>
    <p:extLst>
      <p:ext uri="{BB962C8B-B14F-4D97-AF65-F5344CB8AC3E}">
        <p14:creationId xmlns:p14="http://schemas.microsoft.com/office/powerpoint/2010/main" val="32946101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idor de peu de pàgina 2">
            <a:extLst>
              <a:ext uri="{FF2B5EF4-FFF2-40B4-BE49-F238E27FC236}">
                <a16:creationId xmlns:a16="http://schemas.microsoft.com/office/drawing/2014/main" id="{8505F833-6C33-9F4D-62F1-E355C89335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a-ES"/>
              <a:t>@carles_ab_26</a:t>
            </a:r>
          </a:p>
        </p:txBody>
      </p:sp>
      <p:pic>
        <p:nvPicPr>
          <p:cNvPr id="5" name="Imatge 4">
            <a:extLst>
              <a:ext uri="{FF2B5EF4-FFF2-40B4-BE49-F238E27FC236}">
                <a16:creationId xmlns:a16="http://schemas.microsoft.com/office/drawing/2014/main" id="{72B2EE76-2943-C7F9-4EE0-116B185D05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2803" y="564278"/>
            <a:ext cx="8406393" cy="572944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732982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1">
            <a:extLst>
              <a:ext uri="{FF2B5EF4-FFF2-40B4-BE49-F238E27FC236}">
                <a16:creationId xmlns:a16="http://schemas.microsoft.com/office/drawing/2014/main" id="{B769770A-B100-30FD-B5E7-EF578BE86FD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ca-ES" b="1" dirty="0"/>
              <a:t>La </a:t>
            </a:r>
            <a:r>
              <a:rPr lang="ca-ES" b="1" dirty="0">
                <a:solidFill>
                  <a:srgbClr val="4BACC6"/>
                </a:solidFill>
              </a:rPr>
              <a:t>màgia</a:t>
            </a:r>
            <a:r>
              <a:rPr lang="ca-ES" b="1" dirty="0"/>
              <a:t> com a </a:t>
            </a:r>
            <a:r>
              <a:rPr lang="ca-ES" b="1" dirty="0">
                <a:solidFill>
                  <a:srgbClr val="FFCC66"/>
                </a:solidFill>
              </a:rPr>
              <a:t>eina</a:t>
            </a:r>
            <a:r>
              <a:rPr lang="ca-ES" b="1" dirty="0"/>
              <a:t> </a:t>
            </a:r>
            <a:r>
              <a:rPr lang="ca-ES" b="1" dirty="0">
                <a:solidFill>
                  <a:srgbClr val="FF0000"/>
                </a:solidFill>
              </a:rPr>
              <a:t>pedagògica</a:t>
            </a:r>
          </a:p>
        </p:txBody>
      </p:sp>
      <p:sp>
        <p:nvSpPr>
          <p:cNvPr id="3" name="Subtítol 2">
            <a:extLst>
              <a:ext uri="{FF2B5EF4-FFF2-40B4-BE49-F238E27FC236}">
                <a16:creationId xmlns:a16="http://schemas.microsoft.com/office/drawing/2014/main" id="{C45CC771-36C0-29F1-0FCB-AF24126DC0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87809"/>
            <a:ext cx="9144000" cy="1655762"/>
          </a:xfrm>
        </p:spPr>
        <p:txBody>
          <a:bodyPr>
            <a:normAutofit/>
          </a:bodyPr>
          <a:lstStyle/>
          <a:p>
            <a:r>
              <a:rPr lang="ca-ES" b="1" dirty="0"/>
              <a:t>Carles Alcaide i Blaya</a:t>
            </a:r>
            <a:endParaRPr lang="ca-ES" dirty="0"/>
          </a:p>
          <a:p>
            <a:r>
              <a:rPr lang="ca-ES" sz="1800" dirty="0"/>
              <a:t>Escola de Joves Divulgadors</a:t>
            </a:r>
          </a:p>
          <a:p>
            <a:r>
              <a:rPr lang="ca-ES" sz="1800" dirty="0"/>
              <a:t>Càtedra de Cultura Científica i Comunicació Digital</a:t>
            </a:r>
            <a:endParaRPr lang="ca-ES" dirty="0"/>
          </a:p>
        </p:txBody>
      </p:sp>
      <p:sp>
        <p:nvSpPr>
          <p:cNvPr id="4" name="Contenidor de peu de pàgina 3">
            <a:extLst>
              <a:ext uri="{FF2B5EF4-FFF2-40B4-BE49-F238E27FC236}">
                <a16:creationId xmlns:a16="http://schemas.microsoft.com/office/drawing/2014/main" id="{F4DD1848-2BA0-F2FC-946E-FC5C37ADA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a-ES" dirty="0"/>
              <a:t>@carles_ab_26</a:t>
            </a:r>
          </a:p>
        </p:txBody>
      </p:sp>
      <p:pic>
        <p:nvPicPr>
          <p:cNvPr id="6" name="Imatge 5">
            <a:extLst>
              <a:ext uri="{FF2B5EF4-FFF2-40B4-BE49-F238E27FC236}">
                <a16:creationId xmlns:a16="http://schemas.microsoft.com/office/drawing/2014/main" id="{96D1BD24-AF96-6FC9-0FCD-2ED35E9F1F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0" y="234951"/>
            <a:ext cx="2081212" cy="2081212"/>
          </a:xfrm>
          <a:prstGeom prst="rect">
            <a:avLst/>
          </a:prstGeom>
        </p:spPr>
      </p:pic>
      <p:pic>
        <p:nvPicPr>
          <p:cNvPr id="8" name="Imatge 7">
            <a:extLst>
              <a:ext uri="{FF2B5EF4-FFF2-40B4-BE49-F238E27FC236}">
                <a16:creationId xmlns:a16="http://schemas.microsoft.com/office/drawing/2014/main" id="{96B77D79-ED00-A071-30F3-02E7BA37BE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893" y="4702374"/>
            <a:ext cx="1522213" cy="1522213"/>
          </a:xfrm>
          <a:prstGeom prst="rect">
            <a:avLst/>
          </a:prstGeom>
        </p:spPr>
      </p:pic>
      <p:pic>
        <p:nvPicPr>
          <p:cNvPr id="10" name="Imatge 9">
            <a:extLst>
              <a:ext uri="{FF2B5EF4-FFF2-40B4-BE49-F238E27FC236}">
                <a16:creationId xmlns:a16="http://schemas.microsoft.com/office/drawing/2014/main" id="{1CEED858-F693-FA2C-C1D3-EEF5308701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48" y="5141240"/>
            <a:ext cx="1489052" cy="1489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4541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1">
            <a:extLst>
              <a:ext uri="{FF2B5EF4-FFF2-40B4-BE49-F238E27FC236}">
                <a16:creationId xmlns:a16="http://schemas.microsoft.com/office/drawing/2014/main" id="{CB7E7DC0-13BF-FED2-3B96-F82195768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/>
              <a:t>Per acabar, un petit joc...</a:t>
            </a:r>
          </a:p>
        </p:txBody>
      </p:sp>
      <p:sp>
        <p:nvSpPr>
          <p:cNvPr id="4" name="Contenidor de peu de pàgina 3">
            <a:extLst>
              <a:ext uri="{FF2B5EF4-FFF2-40B4-BE49-F238E27FC236}">
                <a16:creationId xmlns:a16="http://schemas.microsoft.com/office/drawing/2014/main" id="{7CBDFFC4-7524-A460-0D0D-D5B1A3A33C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a-ES"/>
              <a:t>@carles_ab_26</a:t>
            </a:r>
          </a:p>
        </p:txBody>
      </p:sp>
    </p:spTree>
    <p:extLst>
      <p:ext uri="{BB962C8B-B14F-4D97-AF65-F5344CB8AC3E}">
        <p14:creationId xmlns:p14="http://schemas.microsoft.com/office/powerpoint/2010/main" val="37818439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5"/>
          <p:cNvSpPr/>
          <p:nvPr/>
        </p:nvSpPr>
        <p:spPr>
          <a:xfrm>
            <a:off x="15067" y="5044667"/>
            <a:ext cx="11741600" cy="1788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135" name="Google Shape;135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78400" y="5184361"/>
            <a:ext cx="1855800" cy="11998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19520" y="382320"/>
            <a:ext cx="1848960" cy="1373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095681" y="3554281"/>
            <a:ext cx="1682281" cy="14900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41440" y="5362561"/>
            <a:ext cx="1927080" cy="13586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558721" y="5129640"/>
            <a:ext cx="2284199" cy="1442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5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218400" y="1896840"/>
            <a:ext cx="1884600" cy="188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5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4658880" y="3837600"/>
            <a:ext cx="1429920" cy="1206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5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6051360" y="1780560"/>
            <a:ext cx="2000880" cy="2000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5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865920" y="3782160"/>
            <a:ext cx="2018880" cy="120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5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62632" y="382334"/>
            <a:ext cx="1547211" cy="15278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5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2935892" y="203201"/>
            <a:ext cx="1682299" cy="17151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5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8052217" y="408151"/>
            <a:ext cx="2284200" cy="13052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5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625333" y="2285970"/>
            <a:ext cx="1843200" cy="1305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5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9665154" y="1999393"/>
            <a:ext cx="1682300" cy="16794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5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6673668" y="5159010"/>
            <a:ext cx="1547200" cy="15601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6"/>
          <p:cNvSpPr/>
          <p:nvPr/>
        </p:nvSpPr>
        <p:spPr>
          <a:xfrm>
            <a:off x="15067" y="5044667"/>
            <a:ext cx="11741600" cy="1788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55" name="Google Shape;155;p26"/>
          <p:cNvSpPr/>
          <p:nvPr/>
        </p:nvSpPr>
        <p:spPr>
          <a:xfrm>
            <a:off x="15067" y="5305533"/>
            <a:ext cx="11741600" cy="152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156" name="Google Shape;156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20800" y="5185441"/>
            <a:ext cx="1855800" cy="11998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284640" y="877680"/>
            <a:ext cx="1848960" cy="1373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095681" y="3036961"/>
            <a:ext cx="1682281" cy="14900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061761" y="4008240"/>
            <a:ext cx="2284199" cy="1442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007200" y="779400"/>
            <a:ext cx="2000880" cy="2000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6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41600" y="4580640"/>
            <a:ext cx="2018880" cy="120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020454" y="779403"/>
            <a:ext cx="1461165" cy="1442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165547" y="1901000"/>
            <a:ext cx="2157741" cy="152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7"/>
          <p:cNvSpPr/>
          <p:nvPr/>
        </p:nvSpPr>
        <p:spPr>
          <a:xfrm>
            <a:off x="15067" y="5044667"/>
            <a:ext cx="11741600" cy="1788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69" name="Google Shape;169;p27"/>
          <p:cNvSpPr/>
          <p:nvPr/>
        </p:nvSpPr>
        <p:spPr>
          <a:xfrm>
            <a:off x="15067" y="5305533"/>
            <a:ext cx="11741600" cy="152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170" name="Google Shape;170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18880" y="5253481"/>
            <a:ext cx="1855800" cy="11998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52640" y="382320"/>
            <a:ext cx="1848960" cy="1373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863201" y="2952721"/>
            <a:ext cx="1682281" cy="14900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260480" y="2412720"/>
            <a:ext cx="1884600" cy="188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7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751840" y="4441320"/>
            <a:ext cx="1429920" cy="1206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7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855040" y="1756800"/>
            <a:ext cx="2000880" cy="2000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049435" y="108489"/>
            <a:ext cx="1884600" cy="1921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855035" y="5044677"/>
            <a:ext cx="1547200" cy="15601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8"/>
          <p:cNvSpPr/>
          <p:nvPr/>
        </p:nvSpPr>
        <p:spPr>
          <a:xfrm>
            <a:off x="15067" y="5044667"/>
            <a:ext cx="11741600" cy="1788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83" name="Google Shape;183;p28"/>
          <p:cNvSpPr/>
          <p:nvPr/>
        </p:nvSpPr>
        <p:spPr>
          <a:xfrm>
            <a:off x="15067" y="5305533"/>
            <a:ext cx="11741600" cy="152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184" name="Google Shape;184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04160" y="4161961"/>
            <a:ext cx="1855800" cy="11998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94880" y="4824001"/>
            <a:ext cx="1927080" cy="13586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777921" y="2718360"/>
            <a:ext cx="2284199" cy="1442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855200" y="2425320"/>
            <a:ext cx="1884600" cy="188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8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720160" y="1597680"/>
            <a:ext cx="2000880" cy="2000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97401" y="368301"/>
            <a:ext cx="2673708" cy="15278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120493" y="307101"/>
            <a:ext cx="2157476" cy="15278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010501" y="4723277"/>
            <a:ext cx="1547200" cy="15601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9"/>
          <p:cNvSpPr/>
          <p:nvPr/>
        </p:nvSpPr>
        <p:spPr>
          <a:xfrm>
            <a:off x="15067" y="5044667"/>
            <a:ext cx="11741600" cy="1788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97" name="Google Shape;197;p29"/>
          <p:cNvSpPr/>
          <p:nvPr/>
        </p:nvSpPr>
        <p:spPr>
          <a:xfrm>
            <a:off x="15067" y="5305533"/>
            <a:ext cx="11741600" cy="152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198" name="Google Shape;198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705280" y="3365641"/>
            <a:ext cx="1855800" cy="11998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244961" y="679681"/>
            <a:ext cx="1682281" cy="14900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358880" y="4906081"/>
            <a:ext cx="1927080" cy="13586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929281" y="3122640"/>
            <a:ext cx="2284199" cy="1442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9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698240" y="1424880"/>
            <a:ext cx="1429920" cy="1206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9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143840" y="2632320"/>
            <a:ext cx="2018880" cy="120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481254" y="490226"/>
            <a:ext cx="1682300" cy="16794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2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213468" y="4906077"/>
            <a:ext cx="1547200" cy="15601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0"/>
          <p:cNvSpPr/>
          <p:nvPr/>
        </p:nvSpPr>
        <p:spPr>
          <a:xfrm>
            <a:off x="15067" y="5044667"/>
            <a:ext cx="11741600" cy="1788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211" name="Google Shape;211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78400" y="5184361"/>
            <a:ext cx="1855800" cy="11998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3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19520" y="382320"/>
            <a:ext cx="1848960" cy="1373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3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095681" y="3554281"/>
            <a:ext cx="1682281" cy="14900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3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41440" y="5362561"/>
            <a:ext cx="1927080" cy="13586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3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558721" y="5129640"/>
            <a:ext cx="2284199" cy="1442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30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218400" y="1896840"/>
            <a:ext cx="1884600" cy="188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30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4658880" y="3837600"/>
            <a:ext cx="1429920" cy="1206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30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6051360" y="1780560"/>
            <a:ext cx="2000880" cy="2000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30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865920" y="3782160"/>
            <a:ext cx="2018880" cy="120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30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62632" y="382334"/>
            <a:ext cx="1547211" cy="15278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30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2935892" y="203201"/>
            <a:ext cx="1682299" cy="171516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30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8052217" y="408151"/>
            <a:ext cx="2284200" cy="13052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30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625333" y="2285970"/>
            <a:ext cx="1843200" cy="1305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30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9665154" y="1999393"/>
            <a:ext cx="1682300" cy="16794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30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6673668" y="5159010"/>
            <a:ext cx="1547200" cy="15601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1">
            <a:extLst>
              <a:ext uri="{FF2B5EF4-FFF2-40B4-BE49-F238E27FC236}">
                <a16:creationId xmlns:a16="http://schemas.microsoft.com/office/drawing/2014/main" id="{DF377532-CC77-BD08-47A0-FBB038D96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b="1" dirty="0"/>
              <a:t>Què explicar?</a:t>
            </a:r>
          </a:p>
        </p:txBody>
      </p:sp>
      <p:sp>
        <p:nvSpPr>
          <p:cNvPr id="3" name="Contenidor de peu de pàgina 2">
            <a:extLst>
              <a:ext uri="{FF2B5EF4-FFF2-40B4-BE49-F238E27FC236}">
                <a16:creationId xmlns:a16="http://schemas.microsoft.com/office/drawing/2014/main" id="{9C3BD2D0-046E-5451-124D-06D12A7CC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a-ES"/>
              <a:t>@carles_ab_26</a:t>
            </a:r>
          </a:p>
        </p:txBody>
      </p:sp>
      <p:sp>
        <p:nvSpPr>
          <p:cNvPr id="4" name="QuadreDeText 3">
            <a:extLst>
              <a:ext uri="{FF2B5EF4-FFF2-40B4-BE49-F238E27FC236}">
                <a16:creationId xmlns:a16="http://schemas.microsoft.com/office/drawing/2014/main" id="{6A4C4FDE-EB90-34AF-AE4B-6556EF1EFD29}"/>
              </a:ext>
            </a:extLst>
          </p:cNvPr>
          <p:cNvSpPr txBox="1"/>
          <p:nvPr/>
        </p:nvSpPr>
        <p:spPr>
          <a:xfrm>
            <a:off x="838200" y="1945482"/>
            <a:ext cx="7358063" cy="1421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Georgia" panose="02040502050405020303" pitchFamily="18" charset="0"/>
              <a:buChar char="?"/>
            </a:pPr>
            <a:r>
              <a:rPr lang="ca-ES" sz="2000" dirty="0">
                <a:latin typeface="Georgia" panose="02040502050405020303" pitchFamily="18" charset="0"/>
              </a:rPr>
              <a:t>Conceptes nous</a:t>
            </a:r>
          </a:p>
          <a:p>
            <a:pPr marL="342900" indent="-342900">
              <a:lnSpc>
                <a:spcPct val="150000"/>
              </a:lnSpc>
              <a:buFont typeface="Georgia" panose="02040502050405020303" pitchFamily="18" charset="0"/>
              <a:buChar char="?"/>
            </a:pPr>
            <a:r>
              <a:rPr lang="ca-ES" sz="2000" dirty="0">
                <a:latin typeface="Georgia" panose="02040502050405020303" pitchFamily="18" charset="0"/>
              </a:rPr>
              <a:t>Reforç de conceptes ja apresos</a:t>
            </a:r>
          </a:p>
          <a:p>
            <a:pPr marL="342900" indent="-342900">
              <a:lnSpc>
                <a:spcPct val="150000"/>
              </a:lnSpc>
              <a:buFont typeface="Georgia" panose="02040502050405020303" pitchFamily="18" charset="0"/>
              <a:buChar char="?"/>
            </a:pPr>
            <a:r>
              <a:rPr lang="ca-ES" sz="2000" dirty="0">
                <a:latin typeface="Georgia" panose="02040502050405020303" pitchFamily="18" charset="0"/>
              </a:rPr>
              <a:t>Divulgació</a:t>
            </a:r>
          </a:p>
        </p:txBody>
      </p:sp>
      <p:pic>
        <p:nvPicPr>
          <p:cNvPr id="6" name="Imatge 5">
            <a:extLst>
              <a:ext uri="{FF2B5EF4-FFF2-40B4-BE49-F238E27FC236}">
                <a16:creationId xmlns:a16="http://schemas.microsoft.com/office/drawing/2014/main" id="{BBE388DB-0EB8-CC84-32EA-64171740B7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3550" y="550070"/>
            <a:ext cx="1395412" cy="1395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8247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idor de peu de pàgina 2">
            <a:extLst>
              <a:ext uri="{FF2B5EF4-FFF2-40B4-BE49-F238E27FC236}">
                <a16:creationId xmlns:a16="http://schemas.microsoft.com/office/drawing/2014/main" id="{F03C48B6-ACB7-E683-78EB-5242CAFE4E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a-ES"/>
              <a:t>@carles_ab_26</a:t>
            </a:r>
          </a:p>
        </p:txBody>
      </p:sp>
      <p:grpSp>
        <p:nvGrpSpPr>
          <p:cNvPr id="9" name="Agrupa 8">
            <a:extLst>
              <a:ext uri="{FF2B5EF4-FFF2-40B4-BE49-F238E27FC236}">
                <a16:creationId xmlns:a16="http://schemas.microsoft.com/office/drawing/2014/main" id="{9D602A7D-6EAA-88DE-0AC7-547A6F244F69}"/>
              </a:ext>
            </a:extLst>
          </p:cNvPr>
          <p:cNvGrpSpPr/>
          <p:nvPr/>
        </p:nvGrpSpPr>
        <p:grpSpPr>
          <a:xfrm>
            <a:off x="835818" y="350043"/>
            <a:ext cx="5491164" cy="4271963"/>
            <a:chOff x="4038600" y="1685925"/>
            <a:chExt cx="5491164" cy="4271963"/>
          </a:xfrm>
        </p:grpSpPr>
        <p:sp>
          <p:nvSpPr>
            <p:cNvPr id="6" name="Estrella: de 32 puntes 5">
              <a:extLst>
                <a:ext uri="{FF2B5EF4-FFF2-40B4-BE49-F238E27FC236}">
                  <a16:creationId xmlns:a16="http://schemas.microsoft.com/office/drawing/2014/main" id="{BD025BA8-E8BB-2DF0-5E00-C2B94E5D128C}"/>
                </a:ext>
              </a:extLst>
            </p:cNvPr>
            <p:cNvSpPr/>
            <p:nvPr/>
          </p:nvSpPr>
          <p:spPr>
            <a:xfrm>
              <a:off x="4038600" y="1685925"/>
              <a:ext cx="5491164" cy="4271963"/>
            </a:xfrm>
            <a:prstGeom prst="star32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a-ES" sz="2400" b="1" dirty="0"/>
            </a:p>
          </p:txBody>
        </p:sp>
        <p:sp>
          <p:nvSpPr>
            <p:cNvPr id="8" name="QuadreDeText 7">
              <a:extLst>
                <a:ext uri="{FF2B5EF4-FFF2-40B4-BE49-F238E27FC236}">
                  <a16:creationId xmlns:a16="http://schemas.microsoft.com/office/drawing/2014/main" id="{B3D4DD8E-1709-C6A8-89C8-1A4F1E7513B4}"/>
                </a:ext>
              </a:extLst>
            </p:cNvPr>
            <p:cNvSpPr txBox="1"/>
            <p:nvPr/>
          </p:nvSpPr>
          <p:spPr>
            <a:xfrm>
              <a:off x="4478537" y="3221741"/>
              <a:ext cx="4611290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ca-ES" sz="3600" b="1" dirty="0"/>
                <a:t>CAL APROFITAR LES OPORUNITATS!!</a:t>
              </a:r>
            </a:p>
          </p:txBody>
        </p:sp>
      </p:grpSp>
      <p:pic>
        <p:nvPicPr>
          <p:cNvPr id="3074" name="Picture 2" descr="Cómo hacer las ideas atractivas? Beneficios para tus clientes – Soluciones  Contables">
            <a:extLst>
              <a:ext uri="{FF2B5EF4-FFF2-40B4-BE49-F238E27FC236}">
                <a16:creationId xmlns:a16="http://schemas.microsoft.com/office/drawing/2014/main" id="{5A1F72CE-946B-BDE7-BFEC-00E25A1A31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0536" y="3229063"/>
            <a:ext cx="5461464" cy="3071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igne més 9">
            <a:extLst>
              <a:ext uri="{FF2B5EF4-FFF2-40B4-BE49-F238E27FC236}">
                <a16:creationId xmlns:a16="http://schemas.microsoft.com/office/drawing/2014/main" id="{E3700919-D484-A38F-A038-B4EAD99B3224}"/>
              </a:ext>
            </a:extLst>
          </p:cNvPr>
          <p:cNvSpPr/>
          <p:nvPr/>
        </p:nvSpPr>
        <p:spPr>
          <a:xfrm>
            <a:off x="5196000" y="3229063"/>
            <a:ext cx="1800000" cy="1800000"/>
          </a:xfrm>
          <a:prstGeom prst="mathPlus">
            <a:avLst>
              <a:gd name="adj1" fmla="val 9233"/>
            </a:avLst>
          </a:prstGeom>
          <a:solidFill>
            <a:srgbClr val="4BACC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26454504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1">
            <a:extLst>
              <a:ext uri="{FF2B5EF4-FFF2-40B4-BE49-F238E27FC236}">
                <a16:creationId xmlns:a16="http://schemas.microsoft.com/office/drawing/2014/main" id="{3AF63B09-623F-EC14-3D48-0F056D696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b="1" dirty="0"/>
              <a:t>Com aprofitar-ho</a:t>
            </a:r>
          </a:p>
        </p:txBody>
      </p:sp>
      <p:sp>
        <p:nvSpPr>
          <p:cNvPr id="3" name="Contenidor de peu de pàgina 2">
            <a:extLst>
              <a:ext uri="{FF2B5EF4-FFF2-40B4-BE49-F238E27FC236}">
                <a16:creationId xmlns:a16="http://schemas.microsoft.com/office/drawing/2014/main" id="{6F9B711A-0603-7B7D-4F93-CA8C8D67D3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a-ES"/>
              <a:t>@carles_ab_26</a:t>
            </a:r>
          </a:p>
        </p:txBody>
      </p:sp>
      <p:sp>
        <p:nvSpPr>
          <p:cNvPr id="4" name="QuadreDeText 3">
            <a:extLst>
              <a:ext uri="{FF2B5EF4-FFF2-40B4-BE49-F238E27FC236}">
                <a16:creationId xmlns:a16="http://schemas.microsoft.com/office/drawing/2014/main" id="{257CCF83-8A1B-26F3-C976-9F3B5D211672}"/>
              </a:ext>
            </a:extLst>
          </p:cNvPr>
          <p:cNvSpPr txBox="1"/>
          <p:nvPr/>
        </p:nvSpPr>
        <p:spPr>
          <a:xfrm>
            <a:off x="838200" y="1690688"/>
            <a:ext cx="9620250" cy="2344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chemeClr val="accent5">
                  <a:lumMod val="75000"/>
                </a:schemeClr>
              </a:buClr>
              <a:buFont typeface="+mj-lt"/>
              <a:buAutoNum type="arabicPeriod"/>
            </a:pPr>
            <a:r>
              <a:rPr lang="ca-ES" sz="2000" dirty="0">
                <a:latin typeface="Georgia" panose="02040502050405020303" pitchFamily="18" charset="0"/>
              </a:rPr>
              <a:t>Cal tenir bases = formació</a:t>
            </a:r>
          </a:p>
          <a:p>
            <a:pPr marL="342900" indent="-342900">
              <a:lnSpc>
                <a:spcPct val="150000"/>
              </a:lnSpc>
              <a:buClr>
                <a:schemeClr val="accent5">
                  <a:lumMod val="75000"/>
                </a:schemeClr>
              </a:buClr>
              <a:buFont typeface="+mj-lt"/>
              <a:buAutoNum type="arabicPeriod"/>
            </a:pPr>
            <a:r>
              <a:rPr lang="ca-ES" sz="2000" dirty="0">
                <a:latin typeface="Georgia" panose="02040502050405020303" pitchFamily="18" charset="0"/>
              </a:rPr>
              <a:t>Predisposició i motivació</a:t>
            </a:r>
          </a:p>
          <a:p>
            <a:pPr marL="342900" indent="-342900">
              <a:lnSpc>
                <a:spcPct val="150000"/>
              </a:lnSpc>
              <a:buClr>
                <a:schemeClr val="accent5">
                  <a:lumMod val="75000"/>
                </a:schemeClr>
              </a:buClr>
              <a:buFont typeface="+mj-lt"/>
              <a:buAutoNum type="arabicPeriod"/>
            </a:pPr>
            <a:r>
              <a:rPr lang="ca-ES" sz="2000" dirty="0">
                <a:latin typeface="Georgia" panose="02040502050405020303" pitchFamily="18" charset="0"/>
              </a:rPr>
              <a:t>Tenir clars els objectius</a:t>
            </a:r>
          </a:p>
          <a:p>
            <a:pPr marL="342900" indent="-342900">
              <a:lnSpc>
                <a:spcPct val="150000"/>
              </a:lnSpc>
              <a:buClr>
                <a:srgbClr val="FF0000"/>
              </a:buClr>
              <a:buFont typeface="+mj-lt"/>
              <a:buAutoNum type="arabicPeriod"/>
            </a:pPr>
            <a:r>
              <a:rPr lang="ca-ES" sz="2000" dirty="0">
                <a:solidFill>
                  <a:srgbClr val="FF0000"/>
                </a:solidFill>
                <a:latin typeface="Georgia" panose="02040502050405020303" pitchFamily="18" charset="0"/>
              </a:rPr>
              <a:t>Adaptabilitat i rigorositat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ca-ES" sz="2000" dirty="0">
                <a:solidFill>
                  <a:srgbClr val="FF0000"/>
                </a:solidFill>
                <a:latin typeface="Georgia" panose="02040502050405020303" pitchFamily="18" charset="0"/>
              </a:rPr>
              <a:t>Reaprofitament!!</a:t>
            </a:r>
          </a:p>
        </p:txBody>
      </p:sp>
      <p:pic>
        <p:nvPicPr>
          <p:cNvPr id="6" name="Imatge 5">
            <a:extLst>
              <a:ext uri="{FF2B5EF4-FFF2-40B4-BE49-F238E27FC236}">
                <a16:creationId xmlns:a16="http://schemas.microsoft.com/office/drawing/2014/main" id="{E369DA8B-4B0F-9613-EBB0-A8AF2689BC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5225" y="3079630"/>
            <a:ext cx="2719388" cy="2719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2121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1">
            <a:extLst>
              <a:ext uri="{FF2B5EF4-FFF2-40B4-BE49-F238E27FC236}">
                <a16:creationId xmlns:a16="http://schemas.microsoft.com/office/drawing/2014/main" id="{3AF63B09-623F-EC14-3D48-0F056D696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b="1" dirty="0"/>
              <a:t>Com aprofitar-ho</a:t>
            </a:r>
          </a:p>
        </p:txBody>
      </p:sp>
      <p:sp>
        <p:nvSpPr>
          <p:cNvPr id="3" name="Contenidor de peu de pàgina 2">
            <a:extLst>
              <a:ext uri="{FF2B5EF4-FFF2-40B4-BE49-F238E27FC236}">
                <a16:creationId xmlns:a16="http://schemas.microsoft.com/office/drawing/2014/main" id="{6F9B711A-0603-7B7D-4F93-CA8C8D67D3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a-ES"/>
              <a:t>@carles_ab_26</a:t>
            </a:r>
          </a:p>
        </p:txBody>
      </p:sp>
      <p:sp>
        <p:nvSpPr>
          <p:cNvPr id="4" name="QuadreDeText 3">
            <a:extLst>
              <a:ext uri="{FF2B5EF4-FFF2-40B4-BE49-F238E27FC236}">
                <a16:creationId xmlns:a16="http://schemas.microsoft.com/office/drawing/2014/main" id="{257CCF83-8A1B-26F3-C976-9F3B5D211672}"/>
              </a:ext>
            </a:extLst>
          </p:cNvPr>
          <p:cNvSpPr txBox="1"/>
          <p:nvPr/>
        </p:nvSpPr>
        <p:spPr>
          <a:xfrm>
            <a:off x="838200" y="1690688"/>
            <a:ext cx="9620250" cy="2344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chemeClr val="accent5">
                  <a:lumMod val="75000"/>
                </a:schemeClr>
              </a:buClr>
              <a:buFont typeface="+mj-lt"/>
              <a:buAutoNum type="arabicPeriod"/>
            </a:pPr>
            <a:r>
              <a:rPr lang="ca-ES" sz="2000" b="1" dirty="0">
                <a:latin typeface="Georgia" panose="02040502050405020303" pitchFamily="18" charset="0"/>
              </a:rPr>
              <a:t>Cal tenir bases = formació</a:t>
            </a:r>
          </a:p>
          <a:p>
            <a:pPr marL="342900" indent="-342900">
              <a:lnSpc>
                <a:spcPct val="150000"/>
              </a:lnSpc>
              <a:buClr>
                <a:schemeClr val="accent5">
                  <a:lumMod val="75000"/>
                </a:schemeClr>
              </a:buClr>
              <a:buFont typeface="+mj-lt"/>
              <a:buAutoNum type="arabicPeriod"/>
            </a:pPr>
            <a:r>
              <a:rPr lang="ca-ES" sz="2000" dirty="0">
                <a:latin typeface="Georgia" panose="02040502050405020303" pitchFamily="18" charset="0"/>
              </a:rPr>
              <a:t>Predisposició i motivació</a:t>
            </a:r>
          </a:p>
          <a:p>
            <a:pPr marL="342900" indent="-342900">
              <a:lnSpc>
                <a:spcPct val="150000"/>
              </a:lnSpc>
              <a:buClr>
                <a:schemeClr val="accent5">
                  <a:lumMod val="75000"/>
                </a:schemeClr>
              </a:buClr>
              <a:buFont typeface="+mj-lt"/>
              <a:buAutoNum type="arabicPeriod"/>
            </a:pPr>
            <a:r>
              <a:rPr lang="ca-ES" sz="2000" dirty="0">
                <a:latin typeface="Georgia" panose="02040502050405020303" pitchFamily="18" charset="0"/>
              </a:rPr>
              <a:t>Tenir clars els objectius</a:t>
            </a:r>
          </a:p>
          <a:p>
            <a:pPr marL="342900" indent="-342900">
              <a:lnSpc>
                <a:spcPct val="150000"/>
              </a:lnSpc>
              <a:buClr>
                <a:srgbClr val="FF0000"/>
              </a:buClr>
              <a:buFont typeface="+mj-lt"/>
              <a:buAutoNum type="arabicPeriod"/>
            </a:pPr>
            <a:r>
              <a:rPr lang="ca-ES" sz="2000" dirty="0">
                <a:solidFill>
                  <a:srgbClr val="FF0000"/>
                </a:solidFill>
                <a:latin typeface="Georgia" panose="02040502050405020303" pitchFamily="18" charset="0"/>
              </a:rPr>
              <a:t>Adaptabilitat i rigorositat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ca-ES" sz="2000" dirty="0">
                <a:solidFill>
                  <a:srgbClr val="FF0000"/>
                </a:solidFill>
                <a:latin typeface="Georgia" panose="02040502050405020303" pitchFamily="18" charset="0"/>
              </a:rPr>
              <a:t>Reaprofitament!!</a:t>
            </a:r>
          </a:p>
        </p:txBody>
      </p:sp>
      <p:pic>
        <p:nvPicPr>
          <p:cNvPr id="6" name="Imatge 5">
            <a:extLst>
              <a:ext uri="{FF2B5EF4-FFF2-40B4-BE49-F238E27FC236}">
                <a16:creationId xmlns:a16="http://schemas.microsoft.com/office/drawing/2014/main" id="{E369DA8B-4B0F-9613-EBB0-A8AF2689BC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5225" y="3079630"/>
            <a:ext cx="2719388" cy="2719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4389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1">
            <a:extLst>
              <a:ext uri="{FF2B5EF4-FFF2-40B4-BE49-F238E27FC236}">
                <a16:creationId xmlns:a16="http://schemas.microsoft.com/office/drawing/2014/main" id="{3AF63B09-623F-EC14-3D48-0F056D696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b="1" dirty="0"/>
              <a:t>Com aprofitar-ho</a:t>
            </a:r>
          </a:p>
        </p:txBody>
      </p:sp>
      <p:sp>
        <p:nvSpPr>
          <p:cNvPr id="3" name="Contenidor de peu de pàgina 2">
            <a:extLst>
              <a:ext uri="{FF2B5EF4-FFF2-40B4-BE49-F238E27FC236}">
                <a16:creationId xmlns:a16="http://schemas.microsoft.com/office/drawing/2014/main" id="{6F9B711A-0603-7B7D-4F93-CA8C8D67D3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a-ES"/>
              <a:t>@carles_ab_26</a:t>
            </a:r>
          </a:p>
        </p:txBody>
      </p:sp>
      <p:sp>
        <p:nvSpPr>
          <p:cNvPr id="4" name="QuadreDeText 3">
            <a:extLst>
              <a:ext uri="{FF2B5EF4-FFF2-40B4-BE49-F238E27FC236}">
                <a16:creationId xmlns:a16="http://schemas.microsoft.com/office/drawing/2014/main" id="{257CCF83-8A1B-26F3-C976-9F3B5D211672}"/>
              </a:ext>
            </a:extLst>
          </p:cNvPr>
          <p:cNvSpPr txBox="1"/>
          <p:nvPr/>
        </p:nvSpPr>
        <p:spPr>
          <a:xfrm>
            <a:off x="838200" y="1690688"/>
            <a:ext cx="9620250" cy="2344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chemeClr val="accent5">
                  <a:lumMod val="75000"/>
                </a:schemeClr>
              </a:buClr>
              <a:buFont typeface="+mj-lt"/>
              <a:buAutoNum type="arabicPeriod"/>
            </a:pPr>
            <a:r>
              <a:rPr lang="ca-ES" sz="2000" dirty="0">
                <a:latin typeface="Georgia" panose="02040502050405020303" pitchFamily="18" charset="0"/>
              </a:rPr>
              <a:t>Cal tenir bases = formació</a:t>
            </a:r>
          </a:p>
          <a:p>
            <a:pPr marL="342900" indent="-342900">
              <a:lnSpc>
                <a:spcPct val="150000"/>
              </a:lnSpc>
              <a:buClr>
                <a:schemeClr val="accent5">
                  <a:lumMod val="75000"/>
                </a:schemeClr>
              </a:buClr>
              <a:buFont typeface="+mj-lt"/>
              <a:buAutoNum type="arabicPeriod"/>
            </a:pPr>
            <a:r>
              <a:rPr lang="ca-ES" sz="2000" b="1" dirty="0">
                <a:latin typeface="Georgia" panose="02040502050405020303" pitchFamily="18" charset="0"/>
              </a:rPr>
              <a:t>Predisposició i motivació</a:t>
            </a:r>
          </a:p>
          <a:p>
            <a:pPr marL="342900" indent="-342900">
              <a:lnSpc>
                <a:spcPct val="150000"/>
              </a:lnSpc>
              <a:buClr>
                <a:schemeClr val="accent5">
                  <a:lumMod val="75000"/>
                </a:schemeClr>
              </a:buClr>
              <a:buFont typeface="+mj-lt"/>
              <a:buAutoNum type="arabicPeriod"/>
            </a:pPr>
            <a:r>
              <a:rPr lang="ca-ES" sz="2000" dirty="0">
                <a:latin typeface="Georgia" panose="02040502050405020303" pitchFamily="18" charset="0"/>
              </a:rPr>
              <a:t>Tenir clars els objectius</a:t>
            </a:r>
          </a:p>
          <a:p>
            <a:pPr marL="342900" indent="-342900">
              <a:lnSpc>
                <a:spcPct val="150000"/>
              </a:lnSpc>
              <a:buClr>
                <a:srgbClr val="FF0000"/>
              </a:buClr>
              <a:buFont typeface="+mj-lt"/>
              <a:buAutoNum type="arabicPeriod"/>
            </a:pPr>
            <a:r>
              <a:rPr lang="ca-ES" sz="2000" dirty="0">
                <a:solidFill>
                  <a:srgbClr val="FF0000"/>
                </a:solidFill>
                <a:latin typeface="Georgia" panose="02040502050405020303" pitchFamily="18" charset="0"/>
              </a:rPr>
              <a:t>Adaptabilitat i rigorositat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ca-ES" sz="2000" dirty="0">
                <a:solidFill>
                  <a:srgbClr val="FF0000"/>
                </a:solidFill>
                <a:latin typeface="Georgia" panose="02040502050405020303" pitchFamily="18" charset="0"/>
              </a:rPr>
              <a:t>Reaprofitament!!</a:t>
            </a:r>
          </a:p>
        </p:txBody>
      </p:sp>
      <p:pic>
        <p:nvPicPr>
          <p:cNvPr id="6" name="Imatge 5">
            <a:extLst>
              <a:ext uri="{FF2B5EF4-FFF2-40B4-BE49-F238E27FC236}">
                <a16:creationId xmlns:a16="http://schemas.microsoft.com/office/drawing/2014/main" id="{E369DA8B-4B0F-9613-EBB0-A8AF2689BC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5225" y="3079630"/>
            <a:ext cx="2719388" cy="2719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0444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1">
            <a:extLst>
              <a:ext uri="{FF2B5EF4-FFF2-40B4-BE49-F238E27FC236}">
                <a16:creationId xmlns:a16="http://schemas.microsoft.com/office/drawing/2014/main" id="{3AF63B09-623F-EC14-3D48-0F056D696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b="1" dirty="0"/>
              <a:t>Com aprofitar-ho</a:t>
            </a:r>
          </a:p>
        </p:txBody>
      </p:sp>
      <p:sp>
        <p:nvSpPr>
          <p:cNvPr id="3" name="Contenidor de peu de pàgina 2">
            <a:extLst>
              <a:ext uri="{FF2B5EF4-FFF2-40B4-BE49-F238E27FC236}">
                <a16:creationId xmlns:a16="http://schemas.microsoft.com/office/drawing/2014/main" id="{6F9B711A-0603-7B7D-4F93-CA8C8D67D3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a-ES"/>
              <a:t>@carles_ab_26</a:t>
            </a:r>
          </a:p>
        </p:txBody>
      </p:sp>
      <p:sp>
        <p:nvSpPr>
          <p:cNvPr id="4" name="QuadreDeText 3">
            <a:extLst>
              <a:ext uri="{FF2B5EF4-FFF2-40B4-BE49-F238E27FC236}">
                <a16:creationId xmlns:a16="http://schemas.microsoft.com/office/drawing/2014/main" id="{257CCF83-8A1B-26F3-C976-9F3B5D211672}"/>
              </a:ext>
            </a:extLst>
          </p:cNvPr>
          <p:cNvSpPr txBox="1"/>
          <p:nvPr/>
        </p:nvSpPr>
        <p:spPr>
          <a:xfrm>
            <a:off x="838200" y="1690688"/>
            <a:ext cx="9620250" cy="2344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chemeClr val="accent5">
                  <a:lumMod val="75000"/>
                </a:schemeClr>
              </a:buClr>
              <a:buFont typeface="+mj-lt"/>
              <a:buAutoNum type="arabicPeriod"/>
            </a:pPr>
            <a:r>
              <a:rPr lang="ca-ES" sz="2000" dirty="0">
                <a:latin typeface="Georgia" panose="02040502050405020303" pitchFamily="18" charset="0"/>
              </a:rPr>
              <a:t>Cal tenir bases = formació</a:t>
            </a:r>
          </a:p>
          <a:p>
            <a:pPr marL="342900" indent="-342900">
              <a:lnSpc>
                <a:spcPct val="150000"/>
              </a:lnSpc>
              <a:buClr>
                <a:schemeClr val="accent5">
                  <a:lumMod val="75000"/>
                </a:schemeClr>
              </a:buClr>
              <a:buFont typeface="+mj-lt"/>
              <a:buAutoNum type="arabicPeriod"/>
            </a:pPr>
            <a:r>
              <a:rPr lang="ca-ES" sz="2000" dirty="0">
                <a:latin typeface="Georgia" panose="02040502050405020303" pitchFamily="18" charset="0"/>
              </a:rPr>
              <a:t>Predisposició i motivació</a:t>
            </a:r>
          </a:p>
          <a:p>
            <a:pPr marL="342900" indent="-342900">
              <a:lnSpc>
                <a:spcPct val="150000"/>
              </a:lnSpc>
              <a:buClr>
                <a:schemeClr val="accent5">
                  <a:lumMod val="75000"/>
                </a:schemeClr>
              </a:buClr>
              <a:buFont typeface="+mj-lt"/>
              <a:buAutoNum type="arabicPeriod"/>
            </a:pPr>
            <a:r>
              <a:rPr lang="ca-ES" sz="2000" b="1" dirty="0">
                <a:latin typeface="Georgia" panose="02040502050405020303" pitchFamily="18" charset="0"/>
              </a:rPr>
              <a:t>Tenir clars els objectius</a:t>
            </a:r>
          </a:p>
          <a:p>
            <a:pPr marL="342900" indent="-342900">
              <a:lnSpc>
                <a:spcPct val="150000"/>
              </a:lnSpc>
              <a:buClr>
                <a:srgbClr val="FF0000"/>
              </a:buClr>
              <a:buFont typeface="+mj-lt"/>
              <a:buAutoNum type="arabicPeriod"/>
            </a:pPr>
            <a:r>
              <a:rPr lang="ca-ES" sz="2000" dirty="0">
                <a:solidFill>
                  <a:srgbClr val="FF0000"/>
                </a:solidFill>
                <a:latin typeface="Georgia" panose="02040502050405020303" pitchFamily="18" charset="0"/>
              </a:rPr>
              <a:t>Adaptabilitat i rigorositat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ca-ES" sz="2000" dirty="0">
                <a:solidFill>
                  <a:srgbClr val="FF0000"/>
                </a:solidFill>
                <a:latin typeface="Georgia" panose="02040502050405020303" pitchFamily="18" charset="0"/>
              </a:rPr>
              <a:t>Reaprofitament!!</a:t>
            </a:r>
          </a:p>
        </p:txBody>
      </p:sp>
      <p:pic>
        <p:nvPicPr>
          <p:cNvPr id="6" name="Imatge 5">
            <a:extLst>
              <a:ext uri="{FF2B5EF4-FFF2-40B4-BE49-F238E27FC236}">
                <a16:creationId xmlns:a16="http://schemas.microsoft.com/office/drawing/2014/main" id="{E369DA8B-4B0F-9613-EBB0-A8AF2689BC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5225" y="3079630"/>
            <a:ext cx="2719388" cy="2719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0604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1">
            <a:extLst>
              <a:ext uri="{FF2B5EF4-FFF2-40B4-BE49-F238E27FC236}">
                <a16:creationId xmlns:a16="http://schemas.microsoft.com/office/drawing/2014/main" id="{3AF63B09-623F-EC14-3D48-0F056D696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b="1" dirty="0"/>
              <a:t>Com aprofitar-ho</a:t>
            </a:r>
          </a:p>
        </p:txBody>
      </p:sp>
      <p:sp>
        <p:nvSpPr>
          <p:cNvPr id="3" name="Contenidor de peu de pàgina 2">
            <a:extLst>
              <a:ext uri="{FF2B5EF4-FFF2-40B4-BE49-F238E27FC236}">
                <a16:creationId xmlns:a16="http://schemas.microsoft.com/office/drawing/2014/main" id="{6F9B711A-0603-7B7D-4F93-CA8C8D67D3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a-ES"/>
              <a:t>@carles_ab_26</a:t>
            </a:r>
          </a:p>
        </p:txBody>
      </p:sp>
      <p:sp>
        <p:nvSpPr>
          <p:cNvPr id="4" name="QuadreDeText 3">
            <a:extLst>
              <a:ext uri="{FF2B5EF4-FFF2-40B4-BE49-F238E27FC236}">
                <a16:creationId xmlns:a16="http://schemas.microsoft.com/office/drawing/2014/main" id="{257CCF83-8A1B-26F3-C976-9F3B5D211672}"/>
              </a:ext>
            </a:extLst>
          </p:cNvPr>
          <p:cNvSpPr txBox="1"/>
          <p:nvPr/>
        </p:nvSpPr>
        <p:spPr>
          <a:xfrm>
            <a:off x="838200" y="1690688"/>
            <a:ext cx="9620250" cy="2344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chemeClr val="accent5">
                  <a:lumMod val="75000"/>
                </a:schemeClr>
              </a:buClr>
              <a:buFont typeface="+mj-lt"/>
              <a:buAutoNum type="arabicPeriod"/>
            </a:pPr>
            <a:r>
              <a:rPr lang="ca-ES" sz="2000" dirty="0">
                <a:latin typeface="Georgia" panose="02040502050405020303" pitchFamily="18" charset="0"/>
              </a:rPr>
              <a:t>Cal tenir bases = formació</a:t>
            </a:r>
          </a:p>
          <a:p>
            <a:pPr marL="342900" indent="-342900">
              <a:lnSpc>
                <a:spcPct val="150000"/>
              </a:lnSpc>
              <a:buClr>
                <a:schemeClr val="accent5">
                  <a:lumMod val="75000"/>
                </a:schemeClr>
              </a:buClr>
              <a:buFont typeface="+mj-lt"/>
              <a:buAutoNum type="arabicPeriod"/>
            </a:pPr>
            <a:r>
              <a:rPr lang="ca-ES" sz="2000" dirty="0">
                <a:latin typeface="Georgia" panose="02040502050405020303" pitchFamily="18" charset="0"/>
              </a:rPr>
              <a:t>Predisposició i motivació</a:t>
            </a:r>
          </a:p>
          <a:p>
            <a:pPr marL="342900" indent="-342900">
              <a:lnSpc>
                <a:spcPct val="150000"/>
              </a:lnSpc>
              <a:buClr>
                <a:schemeClr val="accent5">
                  <a:lumMod val="75000"/>
                </a:schemeClr>
              </a:buClr>
              <a:buFont typeface="+mj-lt"/>
              <a:buAutoNum type="arabicPeriod"/>
            </a:pPr>
            <a:r>
              <a:rPr lang="ca-ES" sz="2000" dirty="0">
                <a:latin typeface="Georgia" panose="02040502050405020303" pitchFamily="18" charset="0"/>
              </a:rPr>
              <a:t>Tenir clars els objectius</a:t>
            </a:r>
          </a:p>
          <a:p>
            <a:pPr marL="342900" indent="-342900">
              <a:lnSpc>
                <a:spcPct val="150000"/>
              </a:lnSpc>
              <a:buClr>
                <a:srgbClr val="FF0000"/>
              </a:buClr>
              <a:buFont typeface="+mj-lt"/>
              <a:buAutoNum type="arabicPeriod"/>
            </a:pPr>
            <a:r>
              <a:rPr lang="ca-ES" sz="2000" b="1" dirty="0">
                <a:solidFill>
                  <a:srgbClr val="FF0000"/>
                </a:solidFill>
                <a:latin typeface="Georgia" panose="02040502050405020303" pitchFamily="18" charset="0"/>
              </a:rPr>
              <a:t>Adaptabilitat i rigorositat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ca-ES" sz="2000" dirty="0">
                <a:solidFill>
                  <a:srgbClr val="FF0000"/>
                </a:solidFill>
                <a:latin typeface="Georgia" panose="02040502050405020303" pitchFamily="18" charset="0"/>
              </a:rPr>
              <a:t>Reaprofitament!!</a:t>
            </a:r>
          </a:p>
        </p:txBody>
      </p:sp>
      <p:pic>
        <p:nvPicPr>
          <p:cNvPr id="6" name="Imatge 5">
            <a:extLst>
              <a:ext uri="{FF2B5EF4-FFF2-40B4-BE49-F238E27FC236}">
                <a16:creationId xmlns:a16="http://schemas.microsoft.com/office/drawing/2014/main" id="{E369DA8B-4B0F-9613-EBB0-A8AF2689BC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5225" y="3079630"/>
            <a:ext cx="2719388" cy="2719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31640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l'Office">
  <a:themeElements>
    <a:clrScheme name="Oficin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icina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icin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l'Office">
  <a:themeElements>
    <a:clrScheme name="Oficin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icina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icin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514</TotalTime>
  <Words>502</Words>
  <Application>Microsoft Office PowerPoint</Application>
  <PresentationFormat>Pantalla panoràmica</PresentationFormat>
  <Paragraphs>136</Paragraphs>
  <Slides>28</Slides>
  <Notes>8</Notes>
  <HiddenSlides>0</HiddenSlides>
  <MMClips>0</MMClips>
  <ScaleCrop>false</ScaleCrop>
  <HeadingPairs>
    <vt:vector size="6" baseType="variant">
      <vt:variant>
        <vt:lpstr>Tipus de lletra utilitzats</vt:lpstr>
      </vt:variant>
      <vt:variant>
        <vt:i4>4</vt:i4>
      </vt:variant>
      <vt:variant>
        <vt:lpstr>Tema</vt:lpstr>
      </vt:variant>
      <vt:variant>
        <vt:i4>1</vt:i4>
      </vt:variant>
      <vt:variant>
        <vt:lpstr>Títols de les diapositives</vt:lpstr>
      </vt:variant>
      <vt:variant>
        <vt:i4>28</vt:i4>
      </vt:variant>
    </vt:vector>
  </HeadingPairs>
  <TitlesOfParts>
    <vt:vector size="33" baseType="lpstr">
      <vt:lpstr>Arial</vt:lpstr>
      <vt:lpstr>Calibri</vt:lpstr>
      <vt:lpstr>Georgia</vt:lpstr>
      <vt:lpstr>Wingdings</vt:lpstr>
      <vt:lpstr>Tema de l'Office</vt:lpstr>
      <vt:lpstr>La màgia com a eina pedagògica</vt:lpstr>
      <vt:lpstr>Perquè màgia?</vt:lpstr>
      <vt:lpstr>Què explicar?</vt:lpstr>
      <vt:lpstr>Presentació del PowerPoint</vt:lpstr>
      <vt:lpstr>Com aprofitar-ho</vt:lpstr>
      <vt:lpstr>Com aprofitar-ho</vt:lpstr>
      <vt:lpstr>Com aprofitar-ho</vt:lpstr>
      <vt:lpstr>Com aprofitar-ho</vt:lpstr>
      <vt:lpstr>Com aprofitar-ho</vt:lpstr>
      <vt:lpstr>Com aprofitar-ho</vt:lpstr>
      <vt:lpstr>Com aprofitar-ho</vt:lpstr>
      <vt:lpstr>Com aprofitar-ho</vt:lpstr>
      <vt:lpstr>Com aprofitar-ho</vt:lpstr>
      <vt:lpstr>Com aplicar-ho</vt:lpstr>
      <vt:lpstr>Presentació del PowerPoint</vt:lpstr>
      <vt:lpstr>Presentació del PowerPoint</vt:lpstr>
      <vt:lpstr>Presentació del PowerPoint</vt:lpstr>
      <vt:lpstr>La nostra divulgació</vt:lpstr>
      <vt:lpstr>D’on treure recursos</vt:lpstr>
      <vt:lpstr>Presentació del PowerPoint</vt:lpstr>
      <vt:lpstr>La màgia com a eina pedagògica</vt:lpstr>
      <vt:lpstr>Per acabar, un petit joc...</vt:lpstr>
      <vt:lpstr>Presentació del PowerPoint</vt:lpstr>
      <vt:lpstr>Presentació del PowerPoint</vt:lpstr>
      <vt:lpstr>Presentació del PowerPoint</vt:lpstr>
      <vt:lpstr>Presentació del PowerPoint</vt:lpstr>
      <vt:lpstr>Presentació del PowerPoint</vt:lpstr>
      <vt:lpstr>Presentació del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 màgia com a eina pedagògica</dc:title>
  <dc:creator>Carles Alcaide Blaya</dc:creator>
  <cp:lastModifiedBy>Carles Alcaide Blaya</cp:lastModifiedBy>
  <cp:revision>6</cp:revision>
  <dcterms:created xsi:type="dcterms:W3CDTF">2024-01-23T21:05:00Z</dcterms:created>
  <dcterms:modified xsi:type="dcterms:W3CDTF">2024-01-29T10:46:51Z</dcterms:modified>
</cp:coreProperties>
</file>